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94"/>
  </p:sldMasterIdLst>
  <p:notesMasterIdLst>
    <p:notesMasterId r:id="rId1333"/>
  </p:notesMasterIdLst>
  <p:sldIdLst>
    <p:sldId id="257" r:id="rId1295"/>
    <p:sldId id="293" r:id="rId1296"/>
    <p:sldId id="294" r:id="rId1297"/>
    <p:sldId id="258" r:id="rId1298"/>
    <p:sldId id="297" r:id="rId1299"/>
    <p:sldId id="305" r:id="rId1300"/>
    <p:sldId id="295" r:id="rId1301"/>
    <p:sldId id="259" r:id="rId1302"/>
    <p:sldId id="260" r:id="rId1303"/>
    <p:sldId id="292" r:id="rId1304"/>
    <p:sldId id="302" r:id="rId1305"/>
    <p:sldId id="263" r:id="rId1306"/>
    <p:sldId id="264" r:id="rId1307"/>
    <p:sldId id="265" r:id="rId1308"/>
    <p:sldId id="266" r:id="rId1309"/>
    <p:sldId id="304" r:id="rId1310"/>
    <p:sldId id="268" r:id="rId1311"/>
    <p:sldId id="269" r:id="rId1312"/>
    <p:sldId id="270" r:id="rId1313"/>
    <p:sldId id="271" r:id="rId1314"/>
    <p:sldId id="272" r:id="rId1315"/>
    <p:sldId id="273" r:id="rId1316"/>
    <p:sldId id="274" r:id="rId1317"/>
    <p:sldId id="291" r:id="rId1318"/>
    <p:sldId id="276" r:id="rId1319"/>
    <p:sldId id="303" r:id="rId1320"/>
    <p:sldId id="278" r:id="rId1321"/>
    <p:sldId id="290" r:id="rId1322"/>
    <p:sldId id="289" r:id="rId1323"/>
    <p:sldId id="280" r:id="rId1324"/>
    <p:sldId id="281" r:id="rId1325"/>
    <p:sldId id="282" r:id="rId1326"/>
    <p:sldId id="283" r:id="rId1327"/>
    <p:sldId id="296" r:id="rId1328"/>
    <p:sldId id="284" r:id="rId1329"/>
    <p:sldId id="285" r:id="rId1330"/>
    <p:sldId id="286" r:id="rId1331"/>
    <p:sldId id="287" r:id="rId133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8" autoAdjust="0"/>
    <p:restoredTop sz="91165" autoAdjust="0"/>
  </p:normalViewPr>
  <p:slideViewPr>
    <p:cSldViewPr snapToGrid="0">
      <p:cViewPr>
        <p:scale>
          <a:sx n="75" d="100"/>
          <a:sy n="75" d="100"/>
        </p:scale>
        <p:origin x="15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tableStyles" Target="tableStyles.xml"/><Relationship Id="rId43" Type="http://schemas.openxmlformats.org/officeDocument/2006/relationships/customXml" Target="../customXml/item43.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customXml" Target="../customXml/item1261.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65" Type="http://schemas.openxmlformats.org/officeDocument/2006/relationships/customXml" Target="../customXml/item65.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003" Type="http://schemas.openxmlformats.org/officeDocument/2006/relationships/customXml" Target="../customXml/item1003.xml"/><Relationship Id="rId1210" Type="http://schemas.openxmlformats.org/officeDocument/2006/relationships/customXml" Target="../customXml/item1210.xml"/><Relationship Id="rId1308" Type="http://schemas.openxmlformats.org/officeDocument/2006/relationships/slide" Target="slides/slide14.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907" Type="http://schemas.openxmlformats.org/officeDocument/2006/relationships/customXml" Target="../customXml/item907.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929" Type="http://schemas.openxmlformats.org/officeDocument/2006/relationships/customXml" Target="../customXml/item929.xml"/><Relationship Id="rId1114" Type="http://schemas.openxmlformats.org/officeDocument/2006/relationships/customXml" Target="../customXml/item1114.xml"/><Relationship Id="rId1321" Type="http://schemas.openxmlformats.org/officeDocument/2006/relationships/slide" Target="slides/slide27.xml"/><Relationship Id="rId58" Type="http://schemas.openxmlformats.org/officeDocument/2006/relationships/customXml" Target="../customXml/item58.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203" Type="http://schemas.openxmlformats.org/officeDocument/2006/relationships/customXml" Target="../customXml/item1203.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1298" Type="http://schemas.openxmlformats.org/officeDocument/2006/relationships/slide" Target="slides/slide4.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018" Type="http://schemas.openxmlformats.org/officeDocument/2006/relationships/customXml" Target="../customXml/item1018.xml"/><Relationship Id="rId1225" Type="http://schemas.openxmlformats.org/officeDocument/2006/relationships/customXml" Target="../customXml/item1225.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107" Type="http://schemas.openxmlformats.org/officeDocument/2006/relationships/customXml" Target="../customXml/item1107.xml"/><Relationship Id="rId1314" Type="http://schemas.openxmlformats.org/officeDocument/2006/relationships/slide" Target="slides/slide20.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customXml" Target="../customXml/item1269.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theme" Target="theme/theme1.xml"/><Relationship Id="rId42" Type="http://schemas.openxmlformats.org/officeDocument/2006/relationships/customXml" Target="../customXml/item42.xml"/><Relationship Id="rId191" Type="http://schemas.openxmlformats.org/officeDocument/2006/relationships/customXml" Target="../customXml/item191.xml"/><Relationship Id="rId289" Type="http://schemas.openxmlformats.org/officeDocument/2006/relationships/customXml" Target="../customXml/item289.xml"/><Relationship Id="rId496" Type="http://schemas.openxmlformats.org/officeDocument/2006/relationships/customXml" Target="../customXml/item496.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1307" Type="http://schemas.openxmlformats.org/officeDocument/2006/relationships/slide" Target="slides/slide13.xml"/><Relationship Id="rId13" Type="http://schemas.openxmlformats.org/officeDocument/2006/relationships/customXml" Target="../customXml/item1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1220" Type="http://schemas.openxmlformats.org/officeDocument/2006/relationships/customXml" Target="../customXml/item1220.xml"/><Relationship Id="rId1318" Type="http://schemas.openxmlformats.org/officeDocument/2006/relationships/slide" Target="slides/slide24.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24" Type="http://schemas.openxmlformats.org/officeDocument/2006/relationships/customXml" Target="../customXml/item24.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73" Type="http://schemas.openxmlformats.org/officeDocument/2006/relationships/customXml" Target="../customXml/item173.xml"/><Relationship Id="rId380" Type="http://schemas.openxmlformats.org/officeDocument/2006/relationships/customXml" Target="../customXml/item380.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906" Type="http://schemas.openxmlformats.org/officeDocument/2006/relationships/customXml" Target="../customXml/item906.xml"/><Relationship Id="rId1329" Type="http://schemas.openxmlformats.org/officeDocument/2006/relationships/slide" Target="slides/slide35.xml"/><Relationship Id="rId35" Type="http://schemas.openxmlformats.org/officeDocument/2006/relationships/customXml" Target="../customXml/item35.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84" Type="http://schemas.openxmlformats.org/officeDocument/2006/relationships/customXml" Target="../customXml/item184.xml"/><Relationship Id="rId391" Type="http://schemas.openxmlformats.org/officeDocument/2006/relationships/customXml" Target="../customXml/item391.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917" Type="http://schemas.openxmlformats.org/officeDocument/2006/relationships/customXml" Target="../customXml/item917.xml"/><Relationship Id="rId1102" Type="http://schemas.openxmlformats.org/officeDocument/2006/relationships/customXml" Target="../customXml/item1102.xml"/><Relationship Id="rId46" Type="http://schemas.openxmlformats.org/officeDocument/2006/relationships/customXml" Target="../customXml/item4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11" Type="http://schemas.openxmlformats.org/officeDocument/2006/relationships/customXml" Target="../customXml/item111.xml"/><Relationship Id="rId195" Type="http://schemas.openxmlformats.org/officeDocument/2006/relationships/customXml" Target="../customXml/item195.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57" Type="http://schemas.openxmlformats.org/officeDocument/2006/relationships/customXml" Target="../customXml/item57.xml"/><Relationship Id="rId262" Type="http://schemas.openxmlformats.org/officeDocument/2006/relationships/customXml" Target="../customXml/item262.xml"/><Relationship Id="rId567" Type="http://schemas.openxmlformats.org/officeDocument/2006/relationships/customXml" Target="../customXml/item567.xml"/><Relationship Id="rId1113" Type="http://schemas.openxmlformats.org/officeDocument/2006/relationships/customXml" Target="../customXml/item1113.xml"/><Relationship Id="rId1197" Type="http://schemas.openxmlformats.org/officeDocument/2006/relationships/customXml" Target="../customXml/item1197.xml"/><Relationship Id="rId1320" Type="http://schemas.openxmlformats.org/officeDocument/2006/relationships/slide" Target="slides/slide26.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273" Type="http://schemas.openxmlformats.org/officeDocument/2006/relationships/customXml" Target="../customXml/item273.xml"/><Relationship Id="rId480" Type="http://schemas.openxmlformats.org/officeDocument/2006/relationships/customXml" Target="../customXml/item480.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slide" Target="slides/slide37.xml"/><Relationship Id="rId68" Type="http://schemas.openxmlformats.org/officeDocument/2006/relationships/customXml" Target="../customXml/item68.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284" Type="http://schemas.openxmlformats.org/officeDocument/2006/relationships/customXml" Target="../customXml/item284.xml"/><Relationship Id="rId491" Type="http://schemas.openxmlformats.org/officeDocument/2006/relationships/customXml" Target="../customXml/item491.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79" Type="http://schemas.openxmlformats.org/officeDocument/2006/relationships/customXml" Target="../customXml/item79.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1202" Type="http://schemas.openxmlformats.org/officeDocument/2006/relationships/customXml" Target="../customXml/item1202.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211" Type="http://schemas.openxmlformats.org/officeDocument/2006/relationships/customXml" Target="../customXml/item211.xml"/><Relationship Id="rId295" Type="http://schemas.openxmlformats.org/officeDocument/2006/relationships/customXml" Target="../customXml/item295.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55" Type="http://schemas.openxmlformats.org/officeDocument/2006/relationships/customXml" Target="../customXml/item155.xml"/><Relationship Id="rId362" Type="http://schemas.openxmlformats.org/officeDocument/2006/relationships/customXml" Target="../customXml/item362.xml"/><Relationship Id="rId1213" Type="http://schemas.openxmlformats.org/officeDocument/2006/relationships/customXml" Target="../customXml/item1213.xml"/><Relationship Id="rId1297" Type="http://schemas.openxmlformats.org/officeDocument/2006/relationships/slide" Target="slides/slide3.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17" Type="http://schemas.openxmlformats.org/officeDocument/2006/relationships/customXml" Target="../customXml/item17.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70" Type="http://schemas.openxmlformats.org/officeDocument/2006/relationships/customXml" Target="../customXml/item70.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8" Type="http://schemas.openxmlformats.org/officeDocument/2006/relationships/customXml" Target="../customXml/item28.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81" Type="http://schemas.openxmlformats.org/officeDocument/2006/relationships/customXml" Target="../customXml/item8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1302" Type="http://schemas.openxmlformats.org/officeDocument/2006/relationships/slide" Target="slides/slide8.xml"/><Relationship Id="rId39" Type="http://schemas.openxmlformats.org/officeDocument/2006/relationships/customXml" Target="../customXml/item39.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04" Type="http://schemas.openxmlformats.org/officeDocument/2006/relationships/customXml" Target="../customXml/item104.xml"/><Relationship Id="rId188" Type="http://schemas.openxmlformats.org/officeDocument/2006/relationships/customXml" Target="../customXml/item188.xml"/><Relationship Id="rId311" Type="http://schemas.openxmlformats.org/officeDocument/2006/relationships/customXml" Target="../customXml/item311.xml"/><Relationship Id="rId395" Type="http://schemas.openxmlformats.org/officeDocument/2006/relationships/customXml" Target="../customXml/item395.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106" Type="http://schemas.openxmlformats.org/officeDocument/2006/relationships/customXml" Target="../customXml/item1106.xml"/><Relationship Id="rId1313" Type="http://schemas.openxmlformats.org/officeDocument/2006/relationships/slide" Target="slides/slide19.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199" Type="http://schemas.openxmlformats.org/officeDocument/2006/relationships/customXml" Target="../customXml/item199.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slide" Target="slides/slide30.xml"/><Relationship Id="rId30" Type="http://schemas.openxmlformats.org/officeDocument/2006/relationships/customXml" Target="../customXml/item3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277" Type="http://schemas.openxmlformats.org/officeDocument/2006/relationships/customXml" Target="../customXml/item277.xml"/><Relationship Id="rId400" Type="http://schemas.openxmlformats.org/officeDocument/2006/relationships/customXml" Target="../customXml/item400.xml"/><Relationship Id="rId484" Type="http://schemas.openxmlformats.org/officeDocument/2006/relationships/customXml" Target="../customXml/item484.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viewProps" Target="viewProps.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12" Type="http://schemas.openxmlformats.org/officeDocument/2006/relationships/customXml" Target="../customXml/item912.xml"/><Relationship Id="rId996" Type="http://schemas.openxmlformats.org/officeDocument/2006/relationships/customXml" Target="../customXml/item996.xml"/><Relationship Id="rId41" Type="http://schemas.openxmlformats.org/officeDocument/2006/relationships/customXml" Target="../customXml/item41.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90" Type="http://schemas.openxmlformats.org/officeDocument/2006/relationships/customXml" Target="../customXml/item190.xml"/><Relationship Id="rId204" Type="http://schemas.openxmlformats.org/officeDocument/2006/relationships/customXml" Target="../customXml/item204.xml"/><Relationship Id="rId288" Type="http://schemas.openxmlformats.org/officeDocument/2006/relationships/customXml" Target="../customXml/item288.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495" Type="http://schemas.openxmlformats.org/officeDocument/2006/relationships/customXml" Target="../customXml/item495.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1206" Type="http://schemas.openxmlformats.org/officeDocument/2006/relationships/customXml" Target="../customXml/item1206.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299" Type="http://schemas.openxmlformats.org/officeDocument/2006/relationships/customXml" Target="../customXml/item299.xml"/><Relationship Id="rId727" Type="http://schemas.openxmlformats.org/officeDocument/2006/relationships/customXml" Target="../customXml/item727.xml"/><Relationship Id="rId934" Type="http://schemas.openxmlformats.org/officeDocument/2006/relationships/customXml" Target="../customXml/item934.xml"/><Relationship Id="rId63" Type="http://schemas.openxmlformats.org/officeDocument/2006/relationships/customXml" Target="../customXml/item63.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1217" Type="http://schemas.openxmlformats.org/officeDocument/2006/relationships/customXml" Target="../customXml/item1217.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1306" Type="http://schemas.openxmlformats.org/officeDocument/2006/relationships/slide" Target="slides/slide12.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1317" Type="http://schemas.openxmlformats.org/officeDocument/2006/relationships/slide" Target="slides/slide23.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customXml" Target="../customXml/item1230.xml"/><Relationship Id="rId1328" Type="http://schemas.openxmlformats.org/officeDocument/2006/relationships/slide" Target="slides/slide34.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840" Type="http://schemas.openxmlformats.org/officeDocument/2006/relationships/customXml" Target="../customXml/item840.xml"/><Relationship Id="rId938" Type="http://schemas.openxmlformats.org/officeDocument/2006/relationships/customXml" Target="../customXml/item938.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slide" Target="slides/slide36.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customXml" Target="../customXml/item1201.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customXml" Target="../customXml/item121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slide" Target="slides/slide2.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customXml" Target="../customXml/item1223.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1301" Type="http://schemas.openxmlformats.org/officeDocument/2006/relationships/slide" Target="slides/slide7.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1312" Type="http://schemas.openxmlformats.org/officeDocument/2006/relationships/slide" Target="slides/slide18.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833" Type="http://schemas.openxmlformats.org/officeDocument/2006/relationships/customXml" Target="../customXml/item833.xml"/><Relationship Id="rId1116" Type="http://schemas.openxmlformats.org/officeDocument/2006/relationships/customXml" Target="../customXml/item1116.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323" Type="http://schemas.openxmlformats.org/officeDocument/2006/relationships/slide" Target="slides/slide29.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presProps" Target="presProps.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customXml" Target="../customXml/item1205.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customXml" Target="../customXml/item1216.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customXml" Target="../customXml/item1227.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305" Type="http://schemas.openxmlformats.org/officeDocument/2006/relationships/slide" Target="slides/slide11.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1316" Type="http://schemas.openxmlformats.org/officeDocument/2006/relationships/slide" Target="slides/slide22.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1327" Type="http://schemas.openxmlformats.org/officeDocument/2006/relationships/slide" Target="slides/slide33.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customXml" Target="../customXml/item1209.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slide" Target="slides/slide1.xml"/><Relationship Id="rId1309" Type="http://schemas.openxmlformats.org/officeDocument/2006/relationships/slide" Target="slides/slide15.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customXml" Target="../customXml/item122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1300" Type="http://schemas.openxmlformats.org/officeDocument/2006/relationships/slide" Target="slides/slide6.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1311" Type="http://schemas.openxmlformats.org/officeDocument/2006/relationships/slide" Target="slides/slide17.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1322" Type="http://schemas.openxmlformats.org/officeDocument/2006/relationships/slide" Target="slides/slide28.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notesMaster" Target="notesMasters/notesMaster1.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customXml" Target="../customXml/item1204.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customXml" Target="../customXml/item1215.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slide" Target="slides/slide5.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customXml" Target="../customXml/item1226.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1304" Type="http://schemas.openxmlformats.org/officeDocument/2006/relationships/slide" Target="slides/slide10.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315" Type="http://schemas.openxmlformats.org/officeDocument/2006/relationships/slide" Target="slides/slide21.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1326" Type="http://schemas.openxmlformats.org/officeDocument/2006/relationships/slide" Target="slides/slide32.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110" Type="http://schemas.openxmlformats.org/officeDocument/2006/relationships/customXml" Target="../customXml/item1110.xml"/><Relationship Id="rId1208" Type="http://schemas.openxmlformats.org/officeDocument/2006/relationships/customXml" Target="../customXml/item1208.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slideMaster" Target="slideMasters/slideMaster1.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319" Type="http://schemas.openxmlformats.org/officeDocument/2006/relationships/slide" Target="slides/slide25.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103" Type="http://schemas.openxmlformats.org/officeDocument/2006/relationships/customXml" Target="../customXml/item1103.xml"/><Relationship Id="rId1310" Type="http://schemas.openxmlformats.org/officeDocument/2006/relationships/slide" Target="slides/slide16.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slide" Target="slides/slide38.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303" Type="http://schemas.openxmlformats.org/officeDocument/2006/relationships/slide" Target="slides/slide9.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slide" Target="slides/slide31.xml"/><Relationship Id="rId902" Type="http://schemas.openxmlformats.org/officeDocument/2006/relationships/customXml" Target="../customXml/item902.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717" Type="http://schemas.openxmlformats.org/officeDocument/2006/relationships/customXml" Target="../customXml/item717.xml"/><Relationship Id="rId924" Type="http://schemas.openxmlformats.org/officeDocument/2006/relationships/customXml" Target="../customXml/item924.xml"/><Relationship Id="rId53" Type="http://schemas.openxmlformats.org/officeDocument/2006/relationships/customXml" Target="../customXml/item53.xml"/><Relationship Id="rId1207" Type="http://schemas.openxmlformats.org/officeDocument/2006/relationships/customXml" Target="../customXml/item1207.xml"/><Relationship Id="rId367" Type="http://schemas.openxmlformats.org/officeDocument/2006/relationships/customXml" Target="../customXml/item367.xml"/><Relationship Id="rId574" Type="http://schemas.openxmlformats.org/officeDocument/2006/relationships/customXml" Target="../customXml/item574.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75" Type="http://schemas.openxmlformats.org/officeDocument/2006/relationships/customXml" Target="../customXml/item75.xml"/><Relationship Id="rId806" Type="http://schemas.openxmlformats.org/officeDocument/2006/relationships/customXml" Target="../customXml/item806.xml"/><Relationship Id="rId291" Type="http://schemas.openxmlformats.org/officeDocument/2006/relationships/customXml" Target="../customXml/item291.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06/09/2019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18</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20</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23</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25</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06/09/2019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06/09/2019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445.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505.xml"/><Relationship Id="rId7" Type="http://schemas.openxmlformats.org/officeDocument/2006/relationships/customXml" Target="../../customXml/item61.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1083.xml"/><Relationship Id="rId16" Type="http://schemas.openxmlformats.org/officeDocument/2006/relationships/image" Target="../media/image5.png"/><Relationship Id="rId1" Type="http://schemas.openxmlformats.org/officeDocument/2006/relationships/customXml" Target="../../customXml/item320.xml"/><Relationship Id="rId6" Type="http://schemas.openxmlformats.org/officeDocument/2006/relationships/customXml" Target="../../customXml/item804.xml"/><Relationship Id="rId11" Type="http://schemas.openxmlformats.org/officeDocument/2006/relationships/notesSlide" Target="../notesSlides/notesSlide1.xml"/><Relationship Id="rId5" Type="http://schemas.openxmlformats.org/officeDocument/2006/relationships/customXml" Target="../../customXml/item484.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273.xml"/><Relationship Id="rId9" Type="http://schemas.openxmlformats.org/officeDocument/2006/relationships/customXml" Target="../../customXml/item3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291.xml"/><Relationship Id="rId18" Type="http://schemas.openxmlformats.org/officeDocument/2006/relationships/customXml" Target="../../customXml/item135.xml"/><Relationship Id="rId26" Type="http://schemas.openxmlformats.org/officeDocument/2006/relationships/customXml" Target="../../customXml/item902.xml"/><Relationship Id="rId39" Type="http://schemas.openxmlformats.org/officeDocument/2006/relationships/slide" Target="slide12.xml"/><Relationship Id="rId21" Type="http://schemas.openxmlformats.org/officeDocument/2006/relationships/customXml" Target="../../customXml/item918.xml"/><Relationship Id="rId34" Type="http://schemas.openxmlformats.org/officeDocument/2006/relationships/image" Target="../media/image6.png"/><Relationship Id="rId42" Type="http://schemas.openxmlformats.org/officeDocument/2006/relationships/image" Target="../media/image38.png"/><Relationship Id="rId47" Type="http://schemas.openxmlformats.org/officeDocument/2006/relationships/image" Target="../media/image41.svg"/><Relationship Id="rId50" Type="http://schemas.openxmlformats.org/officeDocument/2006/relationships/slide" Target="slide11.xml"/><Relationship Id="rId7" Type="http://schemas.openxmlformats.org/officeDocument/2006/relationships/customXml" Target="../../customXml/item646.xml"/><Relationship Id="rId2" Type="http://schemas.openxmlformats.org/officeDocument/2006/relationships/customXml" Target="../../customXml/item260.xml"/><Relationship Id="rId16" Type="http://schemas.openxmlformats.org/officeDocument/2006/relationships/customXml" Target="../../customXml/item15.xml"/><Relationship Id="rId29" Type="http://schemas.openxmlformats.org/officeDocument/2006/relationships/image" Target="../media/image1.png"/><Relationship Id="rId11" Type="http://schemas.openxmlformats.org/officeDocument/2006/relationships/customXml" Target="../../customXml/item95.xml"/><Relationship Id="rId24" Type="http://schemas.openxmlformats.org/officeDocument/2006/relationships/customXml" Target="../../customXml/item105.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3.svg"/><Relationship Id="rId5" Type="http://schemas.openxmlformats.org/officeDocument/2006/relationships/customXml" Target="../../customXml/item685.xml"/><Relationship Id="rId10" Type="http://schemas.openxmlformats.org/officeDocument/2006/relationships/customXml" Target="../../customXml/item132.xml"/><Relationship Id="rId19" Type="http://schemas.openxmlformats.org/officeDocument/2006/relationships/customXml" Target="../../customXml/item249.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image" Target="../media/image22.png"/><Relationship Id="rId4" Type="http://schemas.openxmlformats.org/officeDocument/2006/relationships/customXml" Target="../../customXml/item349.xml"/><Relationship Id="rId9" Type="http://schemas.openxmlformats.org/officeDocument/2006/relationships/customXml" Target="../../customXml/item192.xml"/><Relationship Id="rId14" Type="http://schemas.openxmlformats.org/officeDocument/2006/relationships/customXml" Target="../../customXml/item1016.xml"/><Relationship Id="rId22" Type="http://schemas.openxmlformats.org/officeDocument/2006/relationships/customXml" Target="../../customXml/item81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39.svg"/><Relationship Id="rId48" Type="http://schemas.openxmlformats.org/officeDocument/2006/relationships/image" Target="../media/image42.png"/><Relationship Id="rId8" Type="http://schemas.openxmlformats.org/officeDocument/2006/relationships/customXml" Target="../../customXml/item214.xml"/><Relationship Id="rId51" Type="http://schemas.openxmlformats.org/officeDocument/2006/relationships/slide" Target="slide9.xml"/><Relationship Id="rId3" Type="http://schemas.openxmlformats.org/officeDocument/2006/relationships/customXml" Target="../../customXml/item894.xml"/><Relationship Id="rId12" Type="http://schemas.openxmlformats.org/officeDocument/2006/relationships/customXml" Target="../../customXml/item432.xml"/><Relationship Id="rId17" Type="http://schemas.openxmlformats.org/officeDocument/2006/relationships/customXml" Target="../../customXml/item437.xml"/><Relationship Id="rId25" Type="http://schemas.openxmlformats.org/officeDocument/2006/relationships/customXml" Target="../../customXml/item27.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0.png"/><Relationship Id="rId20" Type="http://schemas.openxmlformats.org/officeDocument/2006/relationships/customXml" Target="../../customXml/item471.xml"/><Relationship Id="rId41" Type="http://schemas.openxmlformats.org/officeDocument/2006/relationships/image" Target="../media/image13.svg"/><Relationship Id="rId1" Type="http://schemas.openxmlformats.org/officeDocument/2006/relationships/customXml" Target="../../customXml/item689.xml"/><Relationship Id="rId6" Type="http://schemas.openxmlformats.org/officeDocument/2006/relationships/customXml" Target="../../customXml/item11.xml"/><Relationship Id="rId15" Type="http://schemas.openxmlformats.org/officeDocument/2006/relationships/customXml" Target="../../customXml/item327.xml"/><Relationship Id="rId23" Type="http://schemas.openxmlformats.org/officeDocument/2006/relationships/customXml" Target="../../customXml/item855.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3.sv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402.xml"/><Relationship Id="rId18" Type="http://schemas.openxmlformats.org/officeDocument/2006/relationships/customXml" Target="../../customXml/item352.xml"/><Relationship Id="rId26" Type="http://schemas.openxmlformats.org/officeDocument/2006/relationships/customXml" Target="../../customXml/item293.xml"/><Relationship Id="rId39" Type="http://schemas.openxmlformats.org/officeDocument/2006/relationships/image" Target="../media/image36.png"/><Relationship Id="rId21" Type="http://schemas.openxmlformats.org/officeDocument/2006/relationships/customXml" Target="../../customXml/item654.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0.png"/><Relationship Id="rId7" Type="http://schemas.openxmlformats.org/officeDocument/2006/relationships/customXml" Target="../../customXml/item927.xml"/><Relationship Id="rId2" Type="http://schemas.openxmlformats.org/officeDocument/2006/relationships/customXml" Target="../../customXml/item48.xml"/><Relationship Id="rId16" Type="http://schemas.openxmlformats.org/officeDocument/2006/relationships/customXml" Target="../../customXml/item336.xml"/><Relationship Id="rId29" Type="http://schemas.openxmlformats.org/officeDocument/2006/relationships/slideLayout" Target="../slideLayouts/slideLayout1.xml"/><Relationship Id="rId1" Type="http://schemas.openxmlformats.org/officeDocument/2006/relationships/customXml" Target="../../customXml/item190.xml"/><Relationship Id="rId6" Type="http://schemas.openxmlformats.org/officeDocument/2006/relationships/customXml" Target="../../customXml/item624.xml"/><Relationship Id="rId11" Type="http://schemas.openxmlformats.org/officeDocument/2006/relationships/customXml" Target="../../customXml/item860.xml"/><Relationship Id="rId24" Type="http://schemas.openxmlformats.org/officeDocument/2006/relationships/customXml" Target="../../customXml/item118.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7.svg"/><Relationship Id="rId45" Type="http://schemas.openxmlformats.org/officeDocument/2006/relationships/image" Target="../media/image39.svg"/><Relationship Id="rId5" Type="http://schemas.openxmlformats.org/officeDocument/2006/relationships/customXml" Target="../../customXml/item923.xml"/><Relationship Id="rId15" Type="http://schemas.openxmlformats.org/officeDocument/2006/relationships/customXml" Target="../../customXml/item563.xml"/><Relationship Id="rId23" Type="http://schemas.openxmlformats.org/officeDocument/2006/relationships/customXml" Target="../../customXml/item626.xml"/><Relationship Id="rId28" Type="http://schemas.openxmlformats.org/officeDocument/2006/relationships/customXml" Target="../../customXml/item426.xml"/><Relationship Id="rId36" Type="http://schemas.openxmlformats.org/officeDocument/2006/relationships/image" Target="../media/image6.png"/><Relationship Id="rId10" Type="http://schemas.openxmlformats.org/officeDocument/2006/relationships/customXml" Target="../../customXml/item760.xml"/><Relationship Id="rId19" Type="http://schemas.openxmlformats.org/officeDocument/2006/relationships/customXml" Target="../../customXml/item758.xml"/><Relationship Id="rId31" Type="http://schemas.openxmlformats.org/officeDocument/2006/relationships/image" Target="../media/image1.png"/><Relationship Id="rId44" Type="http://schemas.openxmlformats.org/officeDocument/2006/relationships/image" Target="../media/image38.png"/><Relationship Id="rId4" Type="http://schemas.openxmlformats.org/officeDocument/2006/relationships/customXml" Target="../../customXml/item121.xml"/><Relationship Id="rId9" Type="http://schemas.openxmlformats.org/officeDocument/2006/relationships/customXml" Target="../../customXml/item1029.xml"/><Relationship Id="rId14" Type="http://schemas.openxmlformats.org/officeDocument/2006/relationships/customXml" Target="../../customXml/item598.xml"/><Relationship Id="rId22" Type="http://schemas.openxmlformats.org/officeDocument/2006/relationships/customXml" Target="../../customXml/item1134.xml"/><Relationship Id="rId27" Type="http://schemas.openxmlformats.org/officeDocument/2006/relationships/customXml" Target="../../customXml/item935.xml"/><Relationship Id="rId30" Type="http://schemas.openxmlformats.org/officeDocument/2006/relationships/notesSlide" Target="../notesSlides/notesSlide11.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1.svg"/><Relationship Id="rId8" Type="http://schemas.openxmlformats.org/officeDocument/2006/relationships/customXml" Target="../../customXml/item106.xml"/><Relationship Id="rId3" Type="http://schemas.openxmlformats.org/officeDocument/2006/relationships/customXml" Target="../../customXml/item87.xml"/><Relationship Id="rId12" Type="http://schemas.openxmlformats.org/officeDocument/2006/relationships/customXml" Target="../../customXml/item28.xml"/><Relationship Id="rId17" Type="http://schemas.openxmlformats.org/officeDocument/2006/relationships/customXml" Target="../../customXml/item892.xml"/><Relationship Id="rId25" Type="http://schemas.openxmlformats.org/officeDocument/2006/relationships/customXml" Target="../../customXml/item220.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57.xml"/><Relationship Id="rId41" Type="http://schemas.openxmlformats.org/officeDocument/2006/relationships/slide" Target="slide12.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36.xml"/><Relationship Id="rId18" Type="http://schemas.openxmlformats.org/officeDocument/2006/relationships/customXml" Target="../../customXml/item453.xml"/><Relationship Id="rId26" Type="http://schemas.openxmlformats.org/officeDocument/2006/relationships/customXml" Target="../../customXml/item107.xml"/><Relationship Id="rId39" Type="http://schemas.openxmlformats.org/officeDocument/2006/relationships/image" Target="../media/image44.png"/><Relationship Id="rId21" Type="http://schemas.openxmlformats.org/officeDocument/2006/relationships/customXml" Target="../../customXml/item681.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47.svg"/><Relationship Id="rId50" Type="http://schemas.openxmlformats.org/officeDocument/2006/relationships/image" Target="../media/image35.svg"/><Relationship Id="rId7" Type="http://schemas.openxmlformats.org/officeDocument/2006/relationships/customXml" Target="../../customXml/item1255.xml"/><Relationship Id="rId2" Type="http://schemas.openxmlformats.org/officeDocument/2006/relationships/customXml" Target="../../customXml/item732.xml"/><Relationship Id="rId16" Type="http://schemas.openxmlformats.org/officeDocument/2006/relationships/customXml" Target="../../customXml/item739.xml"/><Relationship Id="rId29" Type="http://schemas.openxmlformats.org/officeDocument/2006/relationships/image" Target="../media/image1.png"/><Relationship Id="rId11" Type="http://schemas.openxmlformats.org/officeDocument/2006/relationships/customXml" Target="../../customXml/item1259.xml"/><Relationship Id="rId24" Type="http://schemas.openxmlformats.org/officeDocument/2006/relationships/customXml" Target="../../customXml/item973.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45.svg"/><Relationship Id="rId45" Type="http://schemas.openxmlformats.org/officeDocument/2006/relationships/slide" Target="slide14.xml"/><Relationship Id="rId5" Type="http://schemas.openxmlformats.org/officeDocument/2006/relationships/customXml" Target="../../customXml/item765.xml"/><Relationship Id="rId15" Type="http://schemas.openxmlformats.org/officeDocument/2006/relationships/customXml" Target="../../customXml/item510.xml"/><Relationship Id="rId23" Type="http://schemas.openxmlformats.org/officeDocument/2006/relationships/customXml" Target="../../customXml/item488.xml"/><Relationship Id="rId28" Type="http://schemas.openxmlformats.org/officeDocument/2006/relationships/notesSlide" Target="../notesSlides/notesSlide12.xml"/><Relationship Id="rId36" Type="http://schemas.openxmlformats.org/officeDocument/2006/relationships/slide" Target="slide13.xml"/><Relationship Id="rId49" Type="http://schemas.openxmlformats.org/officeDocument/2006/relationships/image" Target="../media/image34.png"/><Relationship Id="rId10" Type="http://schemas.openxmlformats.org/officeDocument/2006/relationships/customXml" Target="../../customXml/item1258.xml"/><Relationship Id="rId19" Type="http://schemas.openxmlformats.org/officeDocument/2006/relationships/customXml" Target="../../customXml/item799.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738.xml"/><Relationship Id="rId9" Type="http://schemas.openxmlformats.org/officeDocument/2006/relationships/customXml" Target="../../customXml/item1257.xml"/><Relationship Id="rId14" Type="http://schemas.openxmlformats.org/officeDocument/2006/relationships/customXml" Target="../../customXml/item147.xml"/><Relationship Id="rId22" Type="http://schemas.openxmlformats.org/officeDocument/2006/relationships/customXml" Target="../../customXml/item54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5.xml"/><Relationship Id="rId8" Type="http://schemas.openxmlformats.org/officeDocument/2006/relationships/customXml" Target="../../customXml/item1256.xml"/><Relationship Id="rId3" Type="http://schemas.openxmlformats.org/officeDocument/2006/relationships/customXml" Target="../../customXml/item294.xml"/><Relationship Id="rId12" Type="http://schemas.openxmlformats.org/officeDocument/2006/relationships/customXml" Target="../../customXml/item1260.xml"/><Relationship Id="rId17" Type="http://schemas.openxmlformats.org/officeDocument/2006/relationships/customXml" Target="../../customXml/item813.xml"/><Relationship Id="rId25" Type="http://schemas.openxmlformats.org/officeDocument/2006/relationships/customXml" Target="../../customXml/item1066.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6.png"/><Relationship Id="rId20" Type="http://schemas.openxmlformats.org/officeDocument/2006/relationships/customXml" Target="../../customXml/item1077.xml"/><Relationship Id="rId41" Type="http://schemas.openxmlformats.org/officeDocument/2006/relationships/image" Target="../media/image22.png"/><Relationship Id="rId1" Type="http://schemas.openxmlformats.org/officeDocument/2006/relationships/customXml" Target="../../customXml/item846.xml"/><Relationship Id="rId6" Type="http://schemas.openxmlformats.org/officeDocument/2006/relationships/customXml" Target="../../customXml/item552.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18.xml"/><Relationship Id="rId18" Type="http://schemas.openxmlformats.org/officeDocument/2006/relationships/customXml" Target="../../customXml/item622.xml"/><Relationship Id="rId26" Type="http://schemas.openxmlformats.org/officeDocument/2006/relationships/customXml" Target="../../customXml/item43.xml"/><Relationship Id="rId39" Type="http://schemas.openxmlformats.org/officeDocument/2006/relationships/image" Target="../media/image4.png"/><Relationship Id="rId21" Type="http://schemas.openxmlformats.org/officeDocument/2006/relationships/customXml" Target="../../customXml/item560.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0.png"/><Relationship Id="rId7" Type="http://schemas.openxmlformats.org/officeDocument/2006/relationships/customXml" Target="../../customXml/item1262.xml"/><Relationship Id="rId2" Type="http://schemas.openxmlformats.org/officeDocument/2006/relationships/customXml" Target="../../customXml/item558.xml"/><Relationship Id="rId16" Type="http://schemas.openxmlformats.org/officeDocument/2006/relationships/customXml" Target="../../customXml/item434.xml"/><Relationship Id="rId29" Type="http://schemas.openxmlformats.org/officeDocument/2006/relationships/customXml" Target="../../customXml/item141.xml"/><Relationship Id="rId11" Type="http://schemas.openxmlformats.org/officeDocument/2006/relationships/customXml" Target="../../customXml/item1266.xml"/><Relationship Id="rId24" Type="http://schemas.openxmlformats.org/officeDocument/2006/relationships/customXml" Target="../../customXml/item826.xml"/><Relationship Id="rId32" Type="http://schemas.openxmlformats.org/officeDocument/2006/relationships/customXml" Target="../../customXml/item9.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4.png"/><Relationship Id="rId53" Type="http://schemas.openxmlformats.org/officeDocument/2006/relationships/image" Target="../media/image20.png"/><Relationship Id="rId58" Type="http://schemas.openxmlformats.org/officeDocument/2006/relationships/image" Target="../media/image43.svg"/><Relationship Id="rId5" Type="http://schemas.openxmlformats.org/officeDocument/2006/relationships/customXml" Target="../../customXml/item684.xml"/><Relationship Id="rId19" Type="http://schemas.openxmlformats.org/officeDocument/2006/relationships/customXml" Target="../../customXml/item607.xml"/><Relationship Id="rId4" Type="http://schemas.openxmlformats.org/officeDocument/2006/relationships/customXml" Target="../../customXml/item1078.xml"/><Relationship Id="rId9" Type="http://schemas.openxmlformats.org/officeDocument/2006/relationships/customXml" Target="../../customXml/item1264.xml"/><Relationship Id="rId14" Type="http://schemas.openxmlformats.org/officeDocument/2006/relationships/customXml" Target="../../customXml/item848.xml"/><Relationship Id="rId22" Type="http://schemas.openxmlformats.org/officeDocument/2006/relationships/customXml" Target="../../customXml/item286.xml"/><Relationship Id="rId27" Type="http://schemas.openxmlformats.org/officeDocument/2006/relationships/customXml" Target="../../customXml/item1095.xml"/><Relationship Id="rId30" Type="http://schemas.openxmlformats.org/officeDocument/2006/relationships/customXml" Target="../../customXml/item809.xml"/><Relationship Id="rId35" Type="http://schemas.openxmlformats.org/officeDocument/2006/relationships/notesSlide" Target="../notesSlides/notesSlide13.xml"/><Relationship Id="rId43" Type="http://schemas.openxmlformats.org/officeDocument/2006/relationships/image" Target="../media/image36.png"/><Relationship Id="rId48" Type="http://schemas.openxmlformats.org/officeDocument/2006/relationships/image" Target="../media/image23.svg"/><Relationship Id="rId56" Type="http://schemas.openxmlformats.org/officeDocument/2006/relationships/image" Target="../media/image41.svg"/><Relationship Id="rId8" Type="http://schemas.openxmlformats.org/officeDocument/2006/relationships/customXml" Target="../../customXml/item1263.xml"/><Relationship Id="rId51" Type="http://schemas.openxmlformats.org/officeDocument/2006/relationships/image" Target="../media/image46.png"/><Relationship Id="rId3" Type="http://schemas.openxmlformats.org/officeDocument/2006/relationships/customXml" Target="../../customXml/item1104.xml"/><Relationship Id="rId12" Type="http://schemas.openxmlformats.org/officeDocument/2006/relationships/customXml" Target="../../customXml/item913.xml"/><Relationship Id="rId17" Type="http://schemas.openxmlformats.org/officeDocument/2006/relationships/customXml" Target="../../customXml/item357.xml"/><Relationship Id="rId25" Type="http://schemas.openxmlformats.org/officeDocument/2006/relationships/customXml" Target="../../customXml/item93.xml"/><Relationship Id="rId33" Type="http://schemas.openxmlformats.org/officeDocument/2006/relationships/customXml" Target="../../customXml/item972.xml"/><Relationship Id="rId38" Type="http://schemas.openxmlformats.org/officeDocument/2006/relationships/image" Target="../media/image3.png"/><Relationship Id="rId46" Type="http://schemas.openxmlformats.org/officeDocument/2006/relationships/image" Target="../media/image45.svg"/><Relationship Id="rId59" Type="http://schemas.openxmlformats.org/officeDocument/2006/relationships/slide" Target="slide12.xml"/><Relationship Id="rId20" Type="http://schemas.openxmlformats.org/officeDocument/2006/relationships/customXml" Target="../../customXml/item224.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564.xml"/><Relationship Id="rId6" Type="http://schemas.openxmlformats.org/officeDocument/2006/relationships/customXml" Target="../../customXml/item517.xml"/><Relationship Id="rId15" Type="http://schemas.openxmlformats.org/officeDocument/2006/relationships/customXml" Target="../../customXml/item678.xml"/><Relationship Id="rId23" Type="http://schemas.openxmlformats.org/officeDocument/2006/relationships/customXml" Target="../../customXml/item413.xml"/><Relationship Id="rId28" Type="http://schemas.openxmlformats.org/officeDocument/2006/relationships/customXml" Target="../../customXml/item916.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2.png"/><Relationship Id="rId10" Type="http://schemas.openxmlformats.org/officeDocument/2006/relationships/customXml" Target="../../customXml/item1265.xml"/><Relationship Id="rId31" Type="http://schemas.openxmlformats.org/officeDocument/2006/relationships/customXml" Target="../../customXml/item763.xml"/><Relationship Id="rId44" Type="http://schemas.openxmlformats.org/officeDocument/2006/relationships/image" Target="../media/image37.svg"/><Relationship Id="rId52" Type="http://schemas.openxmlformats.org/officeDocument/2006/relationships/image" Target="../media/image47.svg"/></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17.xml"/><Relationship Id="rId18" Type="http://schemas.openxmlformats.org/officeDocument/2006/relationships/customXml" Target="../../customXml/item541.xml"/><Relationship Id="rId26" Type="http://schemas.openxmlformats.org/officeDocument/2006/relationships/customXml" Target="../../customXml/item925.xml"/><Relationship Id="rId39" Type="http://schemas.openxmlformats.org/officeDocument/2006/relationships/slideLayout" Target="../slideLayouts/slideLayout1.xml"/><Relationship Id="rId21" Type="http://schemas.openxmlformats.org/officeDocument/2006/relationships/customXml" Target="../../customXml/item995.xml"/><Relationship Id="rId34" Type="http://schemas.openxmlformats.org/officeDocument/2006/relationships/customXml" Target="../../customXml/item45.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image" Target="../media/image24.png"/><Relationship Id="rId7" Type="http://schemas.openxmlformats.org/officeDocument/2006/relationships/customXml" Target="../../customXml/item1267.xml"/><Relationship Id="rId2" Type="http://schemas.openxmlformats.org/officeDocument/2006/relationships/customXml" Target="../../customXml/item1010.xml"/><Relationship Id="rId16" Type="http://schemas.openxmlformats.org/officeDocument/2006/relationships/customXml" Target="../../customXml/item569.xml"/><Relationship Id="rId29" Type="http://schemas.openxmlformats.org/officeDocument/2006/relationships/customXml" Target="../../customXml/item876.xml"/><Relationship Id="rId11" Type="http://schemas.openxmlformats.org/officeDocument/2006/relationships/customXml" Target="../../customXml/item1271.xml"/><Relationship Id="rId24" Type="http://schemas.openxmlformats.org/officeDocument/2006/relationships/customXml" Target="../../customXml/item26.xml"/><Relationship Id="rId32" Type="http://schemas.openxmlformats.org/officeDocument/2006/relationships/customXml" Target="../../customXml/item57.xml"/><Relationship Id="rId37" Type="http://schemas.openxmlformats.org/officeDocument/2006/relationships/customXml" Target="../../customXml/item1079.xml"/><Relationship Id="rId40" Type="http://schemas.openxmlformats.org/officeDocument/2006/relationships/notesSlide" Target="../notesSlides/notesSlide14.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47.svg"/><Relationship Id="rId5" Type="http://schemas.openxmlformats.org/officeDocument/2006/relationships/customXml" Target="../../customXml/item1054.xml"/><Relationship Id="rId61" Type="http://schemas.openxmlformats.org/officeDocument/2006/relationships/image" Target="../media/image13.svg"/><Relationship Id="rId19" Type="http://schemas.openxmlformats.org/officeDocument/2006/relationships/customXml" Target="../../customXml/item839.xml"/><Relationship Id="rId14" Type="http://schemas.openxmlformats.org/officeDocument/2006/relationships/customXml" Target="../../customXml/item1099.xml"/><Relationship Id="rId22" Type="http://schemas.openxmlformats.org/officeDocument/2006/relationships/customXml" Target="../../customXml/item868.xml"/><Relationship Id="rId27" Type="http://schemas.openxmlformats.org/officeDocument/2006/relationships/customXml" Target="../../customXml/item1046.xml"/><Relationship Id="rId30" Type="http://schemas.openxmlformats.org/officeDocument/2006/relationships/customXml" Target="../../customXml/item230.xml"/><Relationship Id="rId35" Type="http://schemas.openxmlformats.org/officeDocument/2006/relationships/customXml" Target="../../customXml/item638.xml"/><Relationship Id="rId43" Type="http://schemas.openxmlformats.org/officeDocument/2006/relationships/image" Target="../media/image3.png"/><Relationship Id="rId48" Type="http://schemas.openxmlformats.org/officeDocument/2006/relationships/slide" Target="slide13.xml"/><Relationship Id="rId56" Type="http://schemas.openxmlformats.org/officeDocument/2006/relationships/image" Target="../media/image25.svg"/><Relationship Id="rId8" Type="http://schemas.openxmlformats.org/officeDocument/2006/relationships/customXml" Target="../../customXml/item1268.xml"/><Relationship Id="rId51" Type="http://schemas.openxmlformats.org/officeDocument/2006/relationships/image" Target="../media/image44.png"/><Relationship Id="rId3" Type="http://schemas.openxmlformats.org/officeDocument/2006/relationships/customXml" Target="../../customXml/item354.xml"/><Relationship Id="rId12" Type="http://schemas.openxmlformats.org/officeDocument/2006/relationships/customXml" Target="../../customXml/item746.xml"/><Relationship Id="rId17" Type="http://schemas.openxmlformats.org/officeDocument/2006/relationships/customXml" Target="../../customXml/item34.xml"/><Relationship Id="rId25" Type="http://schemas.openxmlformats.org/officeDocument/2006/relationships/customXml" Target="../../customXml/item457.xml"/><Relationship Id="rId33" Type="http://schemas.openxmlformats.org/officeDocument/2006/relationships/customXml" Target="../../customXml/item865.xml"/><Relationship Id="rId38" Type="http://schemas.openxmlformats.org/officeDocument/2006/relationships/customXml" Target="../../customXml/item793.xml"/><Relationship Id="rId46" Type="http://schemas.openxmlformats.org/officeDocument/2006/relationships/image" Target="../media/image6.png"/><Relationship Id="rId59" Type="http://schemas.openxmlformats.org/officeDocument/2006/relationships/slide" Target="slide12.xml"/><Relationship Id="rId20" Type="http://schemas.openxmlformats.org/officeDocument/2006/relationships/customXml" Target="../../customXml/item841.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285.xml"/><Relationship Id="rId6" Type="http://schemas.openxmlformats.org/officeDocument/2006/relationships/customXml" Target="../../customXml/item817.xml"/><Relationship Id="rId15" Type="http://schemas.openxmlformats.org/officeDocument/2006/relationships/customXml" Target="../../customXml/item635.xml"/><Relationship Id="rId23" Type="http://schemas.openxmlformats.org/officeDocument/2006/relationships/customXml" Target="../../customXml/item609.xml"/><Relationship Id="rId28" Type="http://schemas.openxmlformats.org/officeDocument/2006/relationships/customXml" Target="../../customXml/item304.xml"/><Relationship Id="rId36" Type="http://schemas.openxmlformats.org/officeDocument/2006/relationships/customXml" Target="../../customXml/item550.xml"/><Relationship Id="rId49" Type="http://schemas.openxmlformats.org/officeDocument/2006/relationships/image" Target="../media/image36.png"/><Relationship Id="rId57" Type="http://schemas.openxmlformats.org/officeDocument/2006/relationships/image" Target="../media/image46.png"/><Relationship Id="rId10" Type="http://schemas.openxmlformats.org/officeDocument/2006/relationships/customXml" Target="../../customXml/item1270.xml"/><Relationship Id="rId31" Type="http://schemas.openxmlformats.org/officeDocument/2006/relationships/customXml" Target="../../customXml/item16.xml"/><Relationship Id="rId44" Type="http://schemas.openxmlformats.org/officeDocument/2006/relationships/image" Target="../media/image4.png"/><Relationship Id="rId52" Type="http://schemas.openxmlformats.org/officeDocument/2006/relationships/image" Target="../media/image45.svg"/><Relationship Id="rId60" Type="http://schemas.openxmlformats.org/officeDocument/2006/relationships/image" Target="../media/image12.png"/><Relationship Id="rId4" Type="http://schemas.openxmlformats.org/officeDocument/2006/relationships/customXml" Target="../../customXml/item490.xml"/><Relationship Id="rId9" Type="http://schemas.openxmlformats.org/officeDocument/2006/relationships/customXml" Target="../../customXml/item1269.xml"/></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278.xml"/><Relationship Id="rId18" Type="http://schemas.openxmlformats.org/officeDocument/2006/relationships/customXml" Target="../../customXml/item1012.xml"/><Relationship Id="rId26" Type="http://schemas.openxmlformats.org/officeDocument/2006/relationships/customXml" Target="../../customXml/item670.xml"/><Relationship Id="rId39" Type="http://schemas.openxmlformats.org/officeDocument/2006/relationships/slideLayout" Target="../slideLayouts/slideLayout1.xml"/><Relationship Id="rId21" Type="http://schemas.openxmlformats.org/officeDocument/2006/relationships/customXml" Target="../../customXml/item618.xml"/><Relationship Id="rId34" Type="http://schemas.openxmlformats.org/officeDocument/2006/relationships/customXml" Target="../../customXml/item271.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slide" Target="slide18.xml"/><Relationship Id="rId7" Type="http://schemas.openxmlformats.org/officeDocument/2006/relationships/customXml" Target="../../customXml/item1272.xml"/><Relationship Id="rId2" Type="http://schemas.openxmlformats.org/officeDocument/2006/relationships/customXml" Target="../../customXml/item1118.xml"/><Relationship Id="rId16" Type="http://schemas.openxmlformats.org/officeDocument/2006/relationships/customXml" Target="../../customXml/item1281.xml"/><Relationship Id="rId29" Type="http://schemas.openxmlformats.org/officeDocument/2006/relationships/customXml" Target="../../customXml/item905.xml"/><Relationship Id="rId11" Type="http://schemas.openxmlformats.org/officeDocument/2006/relationships/customXml" Target="../../customXml/item1276.xml"/><Relationship Id="rId24" Type="http://schemas.openxmlformats.org/officeDocument/2006/relationships/customXml" Target="../../customXml/item585.xml"/><Relationship Id="rId32" Type="http://schemas.openxmlformats.org/officeDocument/2006/relationships/customXml" Target="../../customXml/item108.xml"/><Relationship Id="rId37" Type="http://schemas.openxmlformats.org/officeDocument/2006/relationships/customXml" Target="../../customXml/item1137.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6.xml"/><Relationship Id="rId5" Type="http://schemas.openxmlformats.org/officeDocument/2006/relationships/customXml" Target="../../customXml/item528.xml"/><Relationship Id="rId19" Type="http://schemas.openxmlformats.org/officeDocument/2006/relationships/customXml" Target="../../customXml/item742.xml"/><Relationship Id="rId4" Type="http://schemas.openxmlformats.org/officeDocument/2006/relationships/customXml" Target="../../customXml/item1097.xml"/><Relationship Id="rId9" Type="http://schemas.openxmlformats.org/officeDocument/2006/relationships/customXml" Target="../../customXml/item1274.xml"/><Relationship Id="rId14" Type="http://schemas.openxmlformats.org/officeDocument/2006/relationships/customXml" Target="../../customXml/item1279.xml"/><Relationship Id="rId22" Type="http://schemas.openxmlformats.org/officeDocument/2006/relationships/customXml" Target="../../customXml/item644.xml"/><Relationship Id="rId27" Type="http://schemas.openxmlformats.org/officeDocument/2006/relationships/customXml" Target="../../customXml/item268.xml"/><Relationship Id="rId30" Type="http://schemas.openxmlformats.org/officeDocument/2006/relationships/customXml" Target="../../customXml/item215.xml"/><Relationship Id="rId35" Type="http://schemas.openxmlformats.org/officeDocument/2006/relationships/customXml" Target="../../customXml/item264.xml"/><Relationship Id="rId43" Type="http://schemas.openxmlformats.org/officeDocument/2006/relationships/image" Target="../media/image3.png"/><Relationship Id="rId48" Type="http://schemas.openxmlformats.org/officeDocument/2006/relationships/slide" Target="slide17.xml"/><Relationship Id="rId56" Type="http://schemas.openxmlformats.org/officeDocument/2006/relationships/image" Target="../media/image44.png"/><Relationship Id="rId8" Type="http://schemas.openxmlformats.org/officeDocument/2006/relationships/customXml" Target="../../customXml/item1273.xml"/><Relationship Id="rId51" Type="http://schemas.openxmlformats.org/officeDocument/2006/relationships/image" Target="../media/image10.png"/><Relationship Id="rId3" Type="http://schemas.openxmlformats.org/officeDocument/2006/relationships/customXml" Target="../../customXml/item53.xml"/><Relationship Id="rId12" Type="http://schemas.openxmlformats.org/officeDocument/2006/relationships/customXml" Target="../../customXml/item1277.xml"/><Relationship Id="rId17" Type="http://schemas.openxmlformats.org/officeDocument/2006/relationships/customXml" Target="../../customXml/item909.xml"/><Relationship Id="rId25" Type="http://schemas.openxmlformats.org/officeDocument/2006/relationships/customXml" Target="../../customXml/item922.xml"/><Relationship Id="rId33" Type="http://schemas.openxmlformats.org/officeDocument/2006/relationships/customXml" Target="../../customXml/item1088.xml"/><Relationship Id="rId38" Type="http://schemas.openxmlformats.org/officeDocument/2006/relationships/customXml" Target="../../customXml/item889.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875.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65.xml"/><Relationship Id="rId6" Type="http://schemas.openxmlformats.org/officeDocument/2006/relationships/customXml" Target="../../customXml/item616.xml"/><Relationship Id="rId15" Type="http://schemas.openxmlformats.org/officeDocument/2006/relationships/customXml" Target="../../customXml/item1280.xml"/><Relationship Id="rId23" Type="http://schemas.openxmlformats.org/officeDocument/2006/relationships/customXml" Target="../../customXml/item965.xml"/><Relationship Id="rId28" Type="http://schemas.openxmlformats.org/officeDocument/2006/relationships/customXml" Target="../../customXml/item296.xml"/><Relationship Id="rId36" Type="http://schemas.openxmlformats.org/officeDocument/2006/relationships/customXml" Target="../../customXml/item370.xml"/><Relationship Id="rId49" Type="http://schemas.openxmlformats.org/officeDocument/2006/relationships/image" Target="../media/image36.png"/><Relationship Id="rId57" Type="http://schemas.openxmlformats.org/officeDocument/2006/relationships/image" Target="../media/image45.svg"/><Relationship Id="rId10" Type="http://schemas.openxmlformats.org/officeDocument/2006/relationships/customXml" Target="../../customXml/item1275.xml"/><Relationship Id="rId31" Type="http://schemas.openxmlformats.org/officeDocument/2006/relationships/customXml" Target="../../customXml/item1058.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6.xml.rels><?xml version="1.0" encoding="UTF-8" standalone="yes"?>
<Relationships xmlns="http://schemas.openxmlformats.org/package/2006/relationships"><Relationship Id="rId26" Type="http://schemas.openxmlformats.org/officeDocument/2006/relationships/customXml" Target="../../customXml/item1177.xml"/><Relationship Id="rId21" Type="http://schemas.openxmlformats.org/officeDocument/2006/relationships/customXml" Target="../../customXml/item1189.xml"/><Relationship Id="rId34" Type="http://schemas.openxmlformats.org/officeDocument/2006/relationships/customXml" Target="../../customXml/item1169.xml"/><Relationship Id="rId42" Type="http://schemas.openxmlformats.org/officeDocument/2006/relationships/customXml" Target="../../customXml/item1160.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7.svg"/><Relationship Id="rId63" Type="http://schemas.openxmlformats.org/officeDocument/2006/relationships/image" Target="../media/image27.svg"/><Relationship Id="rId7" Type="http://schemas.openxmlformats.org/officeDocument/2006/relationships/customXml" Target="../../customXml/item1181.xml"/><Relationship Id="rId2" Type="http://schemas.openxmlformats.org/officeDocument/2006/relationships/customXml" Target="../../customXml/item1154.xml"/><Relationship Id="rId16" Type="http://schemas.openxmlformats.org/officeDocument/2006/relationships/customXml" Target="../../customXml/item1285.xml"/><Relationship Id="rId29" Type="http://schemas.openxmlformats.org/officeDocument/2006/relationships/customXml" Target="../../customXml/item1172.xml"/><Relationship Id="rId11" Type="http://schemas.openxmlformats.org/officeDocument/2006/relationships/customXml" Target="../../customXml/item1192.xml"/><Relationship Id="rId24" Type="http://schemas.openxmlformats.org/officeDocument/2006/relationships/customXml" Target="../../customXml/item1179.xml"/><Relationship Id="rId32" Type="http://schemas.openxmlformats.org/officeDocument/2006/relationships/customXml" Target="../../customXml/item1171.xml"/><Relationship Id="rId37" Type="http://schemas.openxmlformats.org/officeDocument/2006/relationships/customXml" Target="../../customXml/item1163.xml"/><Relationship Id="rId40" Type="http://schemas.openxmlformats.org/officeDocument/2006/relationships/customXml" Target="../../customXml/item1162.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1.svg"/><Relationship Id="rId5" Type="http://schemas.openxmlformats.org/officeDocument/2006/relationships/customXml" Target="../../customXml/item1167.xml"/><Relationship Id="rId61" Type="http://schemas.openxmlformats.org/officeDocument/2006/relationships/image" Target="../media/image45.svg"/><Relationship Id="rId19" Type="http://schemas.openxmlformats.org/officeDocument/2006/relationships/customXml" Target="../../customXml/item1193.xml"/><Relationship Id="rId14" Type="http://schemas.openxmlformats.org/officeDocument/2006/relationships/customXml" Target="../../customXml/item1283.xml"/><Relationship Id="rId22" Type="http://schemas.openxmlformats.org/officeDocument/2006/relationships/customXml" Target="../../customXml/item1186.xml"/><Relationship Id="rId27" Type="http://schemas.openxmlformats.org/officeDocument/2006/relationships/customXml" Target="../../customXml/item1174.xml"/><Relationship Id="rId30" Type="http://schemas.openxmlformats.org/officeDocument/2006/relationships/customXml" Target="../../customXml/item1173.xml"/><Relationship Id="rId35" Type="http://schemas.openxmlformats.org/officeDocument/2006/relationships/customXml" Target="../../customXml/item1165.xml"/><Relationship Id="rId43" Type="http://schemas.openxmlformats.org/officeDocument/2006/relationships/customXml" Target="../../customXml/item1156.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5.xml"/><Relationship Id="rId8" Type="http://schemas.openxmlformats.org/officeDocument/2006/relationships/customXml" Target="../../customXml/item1182.xml"/><Relationship Id="rId51" Type="http://schemas.openxmlformats.org/officeDocument/2006/relationships/image" Target="../media/image5.png"/><Relationship Id="rId3" Type="http://schemas.openxmlformats.org/officeDocument/2006/relationships/customXml" Target="../../customXml/item1155.xml"/><Relationship Id="rId12" Type="http://schemas.openxmlformats.org/officeDocument/2006/relationships/customXml" Target="../../customXml/item1194.xml"/><Relationship Id="rId17" Type="http://schemas.openxmlformats.org/officeDocument/2006/relationships/customXml" Target="../../customXml/item1286.xml"/><Relationship Id="rId25" Type="http://schemas.openxmlformats.org/officeDocument/2006/relationships/customXml" Target="../../customXml/item1176.xml"/><Relationship Id="rId33" Type="http://schemas.openxmlformats.org/officeDocument/2006/relationships/customXml" Target="../../customXml/item1168.xml"/><Relationship Id="rId38" Type="http://schemas.openxmlformats.org/officeDocument/2006/relationships/customXml" Target="../../customXml/item1164.xml"/><Relationship Id="rId46" Type="http://schemas.openxmlformats.org/officeDocument/2006/relationships/notesSlide" Target="../notesSlides/notesSlide16.xml"/><Relationship Id="rId59" Type="http://schemas.openxmlformats.org/officeDocument/2006/relationships/image" Target="../media/image25.svg"/><Relationship Id="rId20" Type="http://schemas.openxmlformats.org/officeDocument/2006/relationships/customXml" Target="../../customXml/item1191.xml"/><Relationship Id="rId41" Type="http://schemas.openxmlformats.org/officeDocument/2006/relationships/customXml" Target="../../customXml/item1159.xml"/><Relationship Id="rId54" Type="http://schemas.openxmlformats.org/officeDocument/2006/relationships/image" Target="../media/image36.png"/><Relationship Id="rId62" Type="http://schemas.openxmlformats.org/officeDocument/2006/relationships/image" Target="../media/image26.png"/><Relationship Id="rId1" Type="http://schemas.openxmlformats.org/officeDocument/2006/relationships/customXml" Target="../../customXml/item1153.xml"/><Relationship Id="rId6" Type="http://schemas.openxmlformats.org/officeDocument/2006/relationships/customXml" Target="../../customXml/item1178.xml"/><Relationship Id="rId15" Type="http://schemas.openxmlformats.org/officeDocument/2006/relationships/customXml" Target="../../customXml/item1284.xml"/><Relationship Id="rId23" Type="http://schemas.openxmlformats.org/officeDocument/2006/relationships/customXml" Target="../../customXml/item1180.xml"/><Relationship Id="rId28" Type="http://schemas.openxmlformats.org/officeDocument/2006/relationships/customXml" Target="../../customXml/item1175.xml"/><Relationship Id="rId36" Type="http://schemas.openxmlformats.org/officeDocument/2006/relationships/customXml" Target="../../customXml/item1166.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190.xml"/><Relationship Id="rId31" Type="http://schemas.openxmlformats.org/officeDocument/2006/relationships/customXml" Target="../../customXml/item1170.xml"/><Relationship Id="rId44" Type="http://schemas.openxmlformats.org/officeDocument/2006/relationships/customXml" Target="../../customXml/item1157.xml"/><Relationship Id="rId52" Type="http://schemas.openxmlformats.org/officeDocument/2006/relationships/image" Target="../media/image6.png"/><Relationship Id="rId60" Type="http://schemas.openxmlformats.org/officeDocument/2006/relationships/image" Target="../media/image44.png"/><Relationship Id="rId65" Type="http://schemas.openxmlformats.org/officeDocument/2006/relationships/image" Target="../media/image30.png"/><Relationship Id="rId4" Type="http://schemas.openxmlformats.org/officeDocument/2006/relationships/customXml" Target="../../customXml/item1158.xml"/><Relationship Id="rId9" Type="http://schemas.openxmlformats.org/officeDocument/2006/relationships/customXml" Target="../../customXml/item1188.xml"/><Relationship Id="rId13" Type="http://schemas.openxmlformats.org/officeDocument/2006/relationships/customXml" Target="../../customXml/item1282.xml"/><Relationship Id="rId18" Type="http://schemas.openxmlformats.org/officeDocument/2006/relationships/customXml" Target="../../customXml/item1292.xml"/><Relationship Id="rId39" Type="http://schemas.openxmlformats.org/officeDocument/2006/relationships/customXml" Target="../../customXml/item1161.xml"/></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693.xml"/><Relationship Id="rId21" Type="http://schemas.openxmlformats.org/officeDocument/2006/relationships/customXml" Target="../../customXml/item65.xml"/><Relationship Id="rId34" Type="http://schemas.openxmlformats.org/officeDocument/2006/relationships/customXml" Target="../../customXml/item956.xml"/><Relationship Id="rId42" Type="http://schemas.openxmlformats.org/officeDocument/2006/relationships/customXml" Target="../../customXml/item559.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2.png"/><Relationship Id="rId7" Type="http://schemas.openxmlformats.org/officeDocument/2006/relationships/customXml" Target="../../customXml/item1287.xml"/><Relationship Id="rId2" Type="http://schemas.openxmlformats.org/officeDocument/2006/relationships/customXml" Target="../../customXml/item599.xml"/><Relationship Id="rId16" Type="http://schemas.openxmlformats.org/officeDocument/2006/relationships/customXml" Target="../../customXml/item871.xml"/><Relationship Id="rId29" Type="http://schemas.openxmlformats.org/officeDocument/2006/relationships/customXml" Target="../../customXml/item213.xml"/><Relationship Id="rId11" Type="http://schemas.openxmlformats.org/officeDocument/2006/relationships/customXml" Target="../../customXml/item1291.xml"/><Relationship Id="rId24" Type="http://schemas.openxmlformats.org/officeDocument/2006/relationships/customXml" Target="../../customXml/item1072.xml"/><Relationship Id="rId32" Type="http://schemas.openxmlformats.org/officeDocument/2006/relationships/customXml" Target="../../customXml/item198.xml"/><Relationship Id="rId37" Type="http://schemas.openxmlformats.org/officeDocument/2006/relationships/customXml" Target="../../customXml/item377.xml"/><Relationship Id="rId40" Type="http://schemas.openxmlformats.org/officeDocument/2006/relationships/customXml" Target="../../customXml/item346.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5.svg"/><Relationship Id="rId5" Type="http://schemas.openxmlformats.org/officeDocument/2006/relationships/customXml" Target="../../customXml/item319.xml"/><Relationship Id="rId61" Type="http://schemas.openxmlformats.org/officeDocument/2006/relationships/image" Target="../media/image40.png"/><Relationship Id="rId19" Type="http://schemas.openxmlformats.org/officeDocument/2006/relationships/customXml" Target="../../customXml/item796.xml"/><Relationship Id="rId14" Type="http://schemas.openxmlformats.org/officeDocument/2006/relationships/customXml" Target="../../customXml/item333.xml"/><Relationship Id="rId22" Type="http://schemas.openxmlformats.org/officeDocument/2006/relationships/customXml" Target="../../customXml/item583.xml"/><Relationship Id="rId27" Type="http://schemas.openxmlformats.org/officeDocument/2006/relationships/customXml" Target="../../customXml/item573.xml"/><Relationship Id="rId30" Type="http://schemas.openxmlformats.org/officeDocument/2006/relationships/customXml" Target="../../customXml/item632.xml"/><Relationship Id="rId35" Type="http://schemas.openxmlformats.org/officeDocument/2006/relationships/customXml" Target="../../customXml/item414.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3.svg"/><Relationship Id="rId8" Type="http://schemas.openxmlformats.org/officeDocument/2006/relationships/customXml" Target="../../customXml/item1288.xml"/><Relationship Id="rId51" Type="http://schemas.openxmlformats.org/officeDocument/2006/relationships/image" Target="../media/image36.png"/><Relationship Id="rId3" Type="http://schemas.openxmlformats.org/officeDocument/2006/relationships/customXml" Target="../../customXml/item523.xml"/><Relationship Id="rId12" Type="http://schemas.openxmlformats.org/officeDocument/2006/relationships/customXml" Target="../../customXml/item1293.xml"/><Relationship Id="rId17" Type="http://schemas.openxmlformats.org/officeDocument/2006/relationships/customXml" Target="../../customXml/item236.xml"/><Relationship Id="rId25" Type="http://schemas.openxmlformats.org/officeDocument/2006/relationships/customXml" Target="../../customXml/item782.xml"/><Relationship Id="rId33" Type="http://schemas.openxmlformats.org/officeDocument/2006/relationships/customXml" Target="../../customXml/item77.xml"/><Relationship Id="rId38" Type="http://schemas.openxmlformats.org/officeDocument/2006/relationships/customXml" Target="../../customXml/item647.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981.xml"/><Relationship Id="rId41" Type="http://schemas.openxmlformats.org/officeDocument/2006/relationships/customXml" Target="../../customXml/item880.xml"/><Relationship Id="rId54" Type="http://schemas.openxmlformats.org/officeDocument/2006/relationships/image" Target="../media/image11.svg"/><Relationship Id="rId62" Type="http://schemas.openxmlformats.org/officeDocument/2006/relationships/image" Target="../media/image41.svg"/><Relationship Id="rId1" Type="http://schemas.openxmlformats.org/officeDocument/2006/relationships/customXml" Target="../../customXml/item1131.xml"/><Relationship Id="rId6" Type="http://schemas.openxmlformats.org/officeDocument/2006/relationships/customXml" Target="../../customXml/item1064.xml"/><Relationship Id="rId15" Type="http://schemas.openxmlformats.org/officeDocument/2006/relationships/customXml" Target="../../customXml/item676.xml"/><Relationship Id="rId23" Type="http://schemas.openxmlformats.org/officeDocument/2006/relationships/customXml" Target="../../customXml/item1044.xml"/><Relationship Id="rId28" Type="http://schemas.openxmlformats.org/officeDocument/2006/relationships/customXml" Target="../../customXml/item56.xml"/><Relationship Id="rId36" Type="http://schemas.openxmlformats.org/officeDocument/2006/relationships/customXml" Target="../../customXml/item825.xml"/><Relationship Id="rId49" Type="http://schemas.openxmlformats.org/officeDocument/2006/relationships/image" Target="../media/image6.png"/><Relationship Id="rId57" Type="http://schemas.openxmlformats.org/officeDocument/2006/relationships/image" Target="../media/image44.png"/><Relationship Id="rId10" Type="http://schemas.openxmlformats.org/officeDocument/2006/relationships/customXml" Target="../../customXml/item1290.xml"/><Relationship Id="rId31" Type="http://schemas.openxmlformats.org/officeDocument/2006/relationships/customXml" Target="../../customXml/item1069.xml"/><Relationship Id="rId44" Type="http://schemas.openxmlformats.org/officeDocument/2006/relationships/image" Target="../media/image1.png"/><Relationship Id="rId52" Type="http://schemas.openxmlformats.org/officeDocument/2006/relationships/image" Target="../media/image37.svg"/><Relationship Id="rId60" Type="http://schemas.openxmlformats.org/officeDocument/2006/relationships/image" Target="../media/image21.svg"/><Relationship Id="rId65" Type="http://schemas.openxmlformats.org/officeDocument/2006/relationships/slide" Target="slide15.xml"/><Relationship Id="rId4" Type="http://schemas.openxmlformats.org/officeDocument/2006/relationships/customXml" Target="../../customXml/item330.xml"/><Relationship Id="rId9" Type="http://schemas.openxmlformats.org/officeDocument/2006/relationships/customXml" Target="../../customXml/item1289.xml"/><Relationship Id="rId13" Type="http://schemas.openxmlformats.org/officeDocument/2006/relationships/customXml" Target="../../customXml/item1006.xml"/><Relationship Id="rId18" Type="http://schemas.openxmlformats.org/officeDocument/2006/relationships/customXml" Target="../../customXml/item570.xml"/><Relationship Id="rId39" Type="http://schemas.openxmlformats.org/officeDocument/2006/relationships/customXml" Target="../../customXml/item578.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474.xml"/><Relationship Id="rId21" Type="http://schemas.openxmlformats.org/officeDocument/2006/relationships/customXml" Target="../../customXml/item408.xml"/><Relationship Id="rId42" Type="http://schemas.openxmlformats.org/officeDocument/2006/relationships/customXml" Target="../../customXml/item232.xml"/><Relationship Id="rId47" Type="http://schemas.openxmlformats.org/officeDocument/2006/relationships/customXml" Target="../../customXml/item1071.xml"/><Relationship Id="rId63" Type="http://schemas.openxmlformats.org/officeDocument/2006/relationships/image" Target="../media/image6.png"/><Relationship Id="rId68" Type="http://schemas.openxmlformats.org/officeDocument/2006/relationships/slide" Target="slide21.xml"/><Relationship Id="rId2" Type="http://schemas.openxmlformats.org/officeDocument/2006/relationships/customXml" Target="../../customXml/item780.xml"/><Relationship Id="rId16" Type="http://schemas.openxmlformats.org/officeDocument/2006/relationships/customXml" Target="../../customXml/item730.xml"/><Relationship Id="rId29" Type="http://schemas.openxmlformats.org/officeDocument/2006/relationships/customXml" Target="../../customXml/item21.xml"/><Relationship Id="rId11" Type="http://schemas.openxmlformats.org/officeDocument/2006/relationships/customXml" Target="../../customXml/item691.xml"/><Relationship Id="rId24" Type="http://schemas.openxmlformats.org/officeDocument/2006/relationships/customXml" Target="../../customXml/item911.xml"/><Relationship Id="rId32" Type="http://schemas.openxmlformats.org/officeDocument/2006/relationships/customXml" Target="../../customXml/item591.xml"/><Relationship Id="rId37" Type="http://schemas.openxmlformats.org/officeDocument/2006/relationships/customXml" Target="../../customXml/item5.xml"/><Relationship Id="rId40" Type="http://schemas.openxmlformats.org/officeDocument/2006/relationships/customXml" Target="../../customXml/item1094.xml"/><Relationship Id="rId45" Type="http://schemas.openxmlformats.org/officeDocument/2006/relationships/customXml" Target="../../customXml/item830.xml"/><Relationship Id="rId53" Type="http://schemas.openxmlformats.org/officeDocument/2006/relationships/customXml" Target="../../customXml/item1059.xml"/><Relationship Id="rId58" Type="http://schemas.openxmlformats.org/officeDocument/2006/relationships/image" Target="../media/image1.png"/><Relationship Id="rId66" Type="http://schemas.openxmlformats.org/officeDocument/2006/relationships/image" Target="../media/image36.png"/><Relationship Id="rId5" Type="http://schemas.openxmlformats.org/officeDocument/2006/relationships/customXml" Target="../../customXml/item160.xml"/><Relationship Id="rId61" Type="http://schemas.openxmlformats.org/officeDocument/2006/relationships/image" Target="../media/image4.png"/><Relationship Id="rId19" Type="http://schemas.openxmlformats.org/officeDocument/2006/relationships/customXml" Target="../../customXml/item355.xml"/><Relationship Id="rId14" Type="http://schemas.openxmlformats.org/officeDocument/2006/relationships/customXml" Target="../../customXml/item372.xml"/><Relationship Id="rId22" Type="http://schemas.openxmlformats.org/officeDocument/2006/relationships/customXml" Target="../../customXml/item1087.xml"/><Relationship Id="rId27" Type="http://schemas.openxmlformats.org/officeDocument/2006/relationships/customXml" Target="../../customXml/item736.xml"/><Relationship Id="rId30" Type="http://schemas.openxmlformats.org/officeDocument/2006/relationships/customXml" Target="../../customXml/item399.xml"/><Relationship Id="rId35" Type="http://schemas.openxmlformats.org/officeDocument/2006/relationships/customXml" Target="../../customXml/item1053.xml"/><Relationship Id="rId43" Type="http://schemas.openxmlformats.org/officeDocument/2006/relationships/customXml" Target="../../customXml/item1123.xml"/><Relationship Id="rId48" Type="http://schemas.openxmlformats.org/officeDocument/2006/relationships/customXml" Target="../../customXml/item25.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74.xml"/><Relationship Id="rId51" Type="http://schemas.openxmlformats.org/officeDocument/2006/relationships/customXml" Target="../../customXml/item901.xml"/><Relationship Id="rId72" Type="http://schemas.openxmlformats.org/officeDocument/2006/relationships/image" Target="../media/image10.png"/><Relationship Id="rId3" Type="http://schemas.openxmlformats.org/officeDocument/2006/relationships/customXml" Target="../../customXml/item743.xml"/><Relationship Id="rId12" Type="http://schemas.openxmlformats.org/officeDocument/2006/relationships/customXml" Target="../../customXml/item781.xml"/><Relationship Id="rId17" Type="http://schemas.openxmlformats.org/officeDocument/2006/relationships/customXml" Target="../../customXml/item1000.xml"/><Relationship Id="rId25" Type="http://schemas.openxmlformats.org/officeDocument/2006/relationships/customXml" Target="../../customXml/item859.xml"/><Relationship Id="rId33" Type="http://schemas.openxmlformats.org/officeDocument/2006/relationships/customXml" Target="../../customXml/item82.xml"/><Relationship Id="rId38" Type="http://schemas.openxmlformats.org/officeDocument/2006/relationships/customXml" Target="../../customXml/item1144.xml"/><Relationship Id="rId46" Type="http://schemas.openxmlformats.org/officeDocument/2006/relationships/customXml" Target="../../customXml/item885.xml"/><Relationship Id="rId59" Type="http://schemas.openxmlformats.org/officeDocument/2006/relationships/image" Target="../media/image2.png"/><Relationship Id="rId67" Type="http://schemas.openxmlformats.org/officeDocument/2006/relationships/image" Target="../media/image37.svg"/><Relationship Id="rId20" Type="http://schemas.openxmlformats.org/officeDocument/2006/relationships/customXml" Target="../../customXml/item283.xml"/><Relationship Id="rId41" Type="http://schemas.openxmlformats.org/officeDocument/2006/relationships/customXml" Target="../../customXml/item1047.xml"/><Relationship Id="rId54" Type="http://schemas.openxmlformats.org/officeDocument/2006/relationships/customXml" Target="../../customXml/item406.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713.xml"/><Relationship Id="rId6" Type="http://schemas.openxmlformats.org/officeDocument/2006/relationships/customXml" Target="../../customXml/item421.xml"/><Relationship Id="rId15" Type="http://schemas.openxmlformats.org/officeDocument/2006/relationships/customXml" Target="../../customXml/item792.xml"/><Relationship Id="rId23" Type="http://schemas.openxmlformats.org/officeDocument/2006/relationships/customXml" Target="../../customXml/item466.xml"/><Relationship Id="rId28" Type="http://schemas.openxmlformats.org/officeDocument/2006/relationships/customXml" Target="../../customXml/item42.xml"/><Relationship Id="rId36" Type="http://schemas.openxmlformats.org/officeDocument/2006/relationships/customXml" Target="../../customXml/item942.xml"/><Relationship Id="rId49" Type="http://schemas.openxmlformats.org/officeDocument/2006/relationships/customXml" Target="../../customXml/item735.xml"/><Relationship Id="rId57" Type="http://schemas.openxmlformats.org/officeDocument/2006/relationships/notesSlide" Target="../notesSlides/notesSlide17.xml"/><Relationship Id="rId10" Type="http://schemas.openxmlformats.org/officeDocument/2006/relationships/customXml" Target="../../customXml/item363.xml"/><Relationship Id="rId31" Type="http://schemas.openxmlformats.org/officeDocument/2006/relationships/customXml" Target="../../customXml/item361.xml"/><Relationship Id="rId44" Type="http://schemas.openxmlformats.org/officeDocument/2006/relationships/customXml" Target="../../customXml/item281.xml"/><Relationship Id="rId52" Type="http://schemas.openxmlformats.org/officeDocument/2006/relationships/customXml" Target="../../customXml/item486.xml"/><Relationship Id="rId60" Type="http://schemas.openxmlformats.org/officeDocument/2006/relationships/image" Target="../media/image3.png"/><Relationship Id="rId65" Type="http://schemas.openxmlformats.org/officeDocument/2006/relationships/slide" Target="slide19.xml"/><Relationship Id="rId73" Type="http://schemas.openxmlformats.org/officeDocument/2006/relationships/image" Target="../media/image11.svg"/><Relationship Id="rId4" Type="http://schemas.openxmlformats.org/officeDocument/2006/relationships/customXml" Target="../../customXml/item279.xml"/><Relationship Id="rId9" Type="http://schemas.openxmlformats.org/officeDocument/2006/relationships/customXml" Target="../../customXml/item145.xml"/><Relationship Id="rId13" Type="http://schemas.openxmlformats.org/officeDocument/2006/relationships/customXml" Target="../../customXml/item1122.xml"/><Relationship Id="rId18" Type="http://schemas.openxmlformats.org/officeDocument/2006/relationships/customXml" Target="../../customXml/item776.xml"/><Relationship Id="rId39" Type="http://schemas.openxmlformats.org/officeDocument/2006/relationships/customXml" Target="../../customXml/item150.xml"/><Relationship Id="rId34" Type="http://schemas.openxmlformats.org/officeDocument/2006/relationships/customXml" Target="../../customXml/item340.xml"/><Relationship Id="rId50" Type="http://schemas.openxmlformats.org/officeDocument/2006/relationships/customXml" Target="../../customXml/item226.xml"/><Relationship Id="rId55" Type="http://schemas.openxmlformats.org/officeDocument/2006/relationships/customXml" Target="../../customXml/item113.xml"/><Relationship Id="rId7" Type="http://schemas.openxmlformats.org/officeDocument/2006/relationships/customXml" Target="../../customXml/item996.xml"/><Relationship Id="rId71" Type="http://schemas.openxmlformats.org/officeDocument/2006/relationships/slide" Target="slide20.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553.xml"/><Relationship Id="rId21" Type="http://schemas.openxmlformats.org/officeDocument/2006/relationships/customXml" Target="../../customXml/item496.xml"/><Relationship Id="rId42" Type="http://schemas.openxmlformats.org/officeDocument/2006/relationships/customXml" Target="../../customXml/item506.xml"/><Relationship Id="rId47" Type="http://schemas.openxmlformats.org/officeDocument/2006/relationships/customXml" Target="../../customXml/item1138.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613.xml"/><Relationship Id="rId11" Type="http://schemas.openxmlformats.org/officeDocument/2006/relationships/customXml" Target="../../customXml/item360.xml"/><Relationship Id="rId24" Type="http://schemas.openxmlformats.org/officeDocument/2006/relationships/customXml" Target="../../customXml/item295.xml"/><Relationship Id="rId32" Type="http://schemas.openxmlformats.org/officeDocument/2006/relationships/customXml" Target="../../customXml/item1120.xml"/><Relationship Id="rId37" Type="http://schemas.openxmlformats.org/officeDocument/2006/relationships/customXml" Target="../../customXml/item700.xml"/><Relationship Id="rId40" Type="http://schemas.openxmlformats.org/officeDocument/2006/relationships/customXml" Target="../../customXml/item234.xml"/><Relationship Id="rId45" Type="http://schemas.openxmlformats.org/officeDocument/2006/relationships/customXml" Target="../../customXml/item814.xml"/><Relationship Id="rId53" Type="http://schemas.openxmlformats.org/officeDocument/2006/relationships/customXml" Target="../../customXml/item703.xml"/><Relationship Id="rId58" Type="http://schemas.openxmlformats.org/officeDocument/2006/relationships/customXml" Target="../../customXml/item554.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3.svg"/><Relationship Id="rId5" Type="http://schemas.openxmlformats.org/officeDocument/2006/relationships/customXml" Target="../../customXml/item631.xml"/><Relationship Id="rId61" Type="http://schemas.openxmlformats.org/officeDocument/2006/relationships/customXml" Target="../../customXml/item852.xml"/><Relationship Id="rId19" Type="http://schemas.openxmlformats.org/officeDocument/2006/relationships/customXml" Target="../../customXml/item1057.xml"/><Relationship Id="rId14" Type="http://schemas.openxmlformats.org/officeDocument/2006/relationships/customXml" Target="../../customXml/item655.xml"/><Relationship Id="rId22" Type="http://schemas.openxmlformats.org/officeDocument/2006/relationships/customXml" Target="../../customXml/item1075.xml"/><Relationship Id="rId27" Type="http://schemas.openxmlformats.org/officeDocument/2006/relationships/customXml" Target="../../customXml/item449.xml"/><Relationship Id="rId30" Type="http://schemas.openxmlformats.org/officeDocument/2006/relationships/customXml" Target="../../customXml/item829.xml"/><Relationship Id="rId35" Type="http://schemas.openxmlformats.org/officeDocument/2006/relationships/customXml" Target="../../customXml/item811.xml"/><Relationship Id="rId43" Type="http://schemas.openxmlformats.org/officeDocument/2006/relationships/customXml" Target="../../customXml/item1040.xml"/><Relationship Id="rId48" Type="http://schemas.openxmlformats.org/officeDocument/2006/relationships/customXml" Target="../../customXml/item142.xml"/><Relationship Id="rId56" Type="http://schemas.openxmlformats.org/officeDocument/2006/relationships/customXml" Target="../../customXml/item1092.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1.svg"/><Relationship Id="rId8" Type="http://schemas.openxmlformats.org/officeDocument/2006/relationships/customXml" Target="../../customXml/item1033.xml"/><Relationship Id="rId51" Type="http://schemas.openxmlformats.org/officeDocument/2006/relationships/customXml" Target="../../customXml/item314.xml"/><Relationship Id="rId72" Type="http://schemas.openxmlformats.org/officeDocument/2006/relationships/image" Target="../media/image8.png"/><Relationship Id="rId80" Type="http://schemas.openxmlformats.org/officeDocument/2006/relationships/slide" Target="slide18.xml"/><Relationship Id="rId3" Type="http://schemas.openxmlformats.org/officeDocument/2006/relationships/customXml" Target="../../customXml/item284.xml"/><Relationship Id="rId12" Type="http://schemas.openxmlformats.org/officeDocument/2006/relationships/customXml" Target="../../customXml/item870.xml"/><Relationship Id="rId17" Type="http://schemas.openxmlformats.org/officeDocument/2006/relationships/customXml" Target="../../customXml/item463.xml"/><Relationship Id="rId25" Type="http://schemas.openxmlformats.org/officeDocument/2006/relationships/customXml" Target="../../customXml/item822.xml"/><Relationship Id="rId33" Type="http://schemas.openxmlformats.org/officeDocument/2006/relationships/customXml" Target="../../customXml/item645.xml"/><Relationship Id="rId38" Type="http://schemas.openxmlformats.org/officeDocument/2006/relationships/customXml" Target="../../customXml/item126.xml"/><Relationship Id="rId46" Type="http://schemas.openxmlformats.org/officeDocument/2006/relationships/customXml" Target="../../customXml/item1100.xml"/><Relationship Id="rId59" Type="http://schemas.openxmlformats.org/officeDocument/2006/relationships/customXml" Target="../../customXml/item116.xml"/><Relationship Id="rId67" Type="http://schemas.openxmlformats.org/officeDocument/2006/relationships/image" Target="../media/image5.png"/><Relationship Id="rId20" Type="http://schemas.openxmlformats.org/officeDocument/2006/relationships/customXml" Target="../../customXml/item171.xml"/><Relationship Id="rId41" Type="http://schemas.openxmlformats.org/officeDocument/2006/relationships/customXml" Target="../../customXml/item29.xml"/><Relationship Id="rId54" Type="http://schemas.openxmlformats.org/officeDocument/2006/relationships/customXml" Target="../../customXml/item983.xml"/><Relationship Id="rId62" Type="http://schemas.openxmlformats.org/officeDocument/2006/relationships/slideLayout" Target="../slideLayouts/slideLayout1.xml"/><Relationship Id="rId70" Type="http://schemas.openxmlformats.org/officeDocument/2006/relationships/image" Target="../media/image36.png"/><Relationship Id="rId75" Type="http://schemas.openxmlformats.org/officeDocument/2006/relationships/image" Target="../media/image21.svg"/><Relationship Id="rId1" Type="http://schemas.openxmlformats.org/officeDocument/2006/relationships/customXml" Target="../../customXml/item884.xml"/><Relationship Id="rId6" Type="http://schemas.openxmlformats.org/officeDocument/2006/relationships/customXml" Target="../../customXml/item571.xml"/><Relationship Id="rId15" Type="http://schemas.openxmlformats.org/officeDocument/2006/relationships/customXml" Target="../../customXml/item600.xml"/><Relationship Id="rId23" Type="http://schemas.openxmlformats.org/officeDocument/2006/relationships/customXml" Target="../../customXml/item91.xml"/><Relationship Id="rId28" Type="http://schemas.openxmlformats.org/officeDocument/2006/relationships/customXml" Target="../../customXml/item542.xml"/><Relationship Id="rId36" Type="http://schemas.openxmlformats.org/officeDocument/2006/relationships/customXml" Target="../../customXml/item242.xml"/><Relationship Id="rId49" Type="http://schemas.openxmlformats.org/officeDocument/2006/relationships/customXml" Target="../../customXml/item410.xml"/><Relationship Id="rId57" Type="http://schemas.openxmlformats.org/officeDocument/2006/relationships/customXml" Target="../../customXml/item1035.xml"/><Relationship Id="rId10" Type="http://schemas.openxmlformats.org/officeDocument/2006/relationships/customXml" Target="../../customXml/item1114.xml"/><Relationship Id="rId31" Type="http://schemas.openxmlformats.org/officeDocument/2006/relationships/customXml" Target="../../customXml/item420.xml"/><Relationship Id="rId44" Type="http://schemas.openxmlformats.org/officeDocument/2006/relationships/customXml" Target="../../customXml/item499.xml"/><Relationship Id="rId52" Type="http://schemas.openxmlformats.org/officeDocument/2006/relationships/customXml" Target="../../customXml/item134.xml"/><Relationship Id="rId60" Type="http://schemas.openxmlformats.org/officeDocument/2006/relationships/customXml" Target="../../customXml/item803.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2.png"/><Relationship Id="rId4" Type="http://schemas.openxmlformats.org/officeDocument/2006/relationships/customXml" Target="../../customXml/item914.xml"/><Relationship Id="rId9" Type="http://schemas.openxmlformats.org/officeDocument/2006/relationships/customXml" Target="../../customXml/item222.xml"/><Relationship Id="rId13" Type="http://schemas.openxmlformats.org/officeDocument/2006/relationships/customXml" Target="../../customXml/item966.xml"/><Relationship Id="rId18" Type="http://schemas.openxmlformats.org/officeDocument/2006/relationships/customXml" Target="../../customXml/item334.xml"/><Relationship Id="rId39" Type="http://schemas.openxmlformats.org/officeDocument/2006/relationships/customXml" Target="../../customXml/item917.xml"/><Relationship Id="rId34" Type="http://schemas.openxmlformats.org/officeDocument/2006/relationships/customXml" Target="../../customXml/item810.xml"/><Relationship Id="rId50" Type="http://schemas.openxmlformats.org/officeDocument/2006/relationships/customXml" Target="../../customXml/item109.xml"/><Relationship Id="rId55" Type="http://schemas.openxmlformats.org/officeDocument/2006/relationships/customXml" Target="../../customXml/item987.xml"/><Relationship Id="rId76" Type="http://schemas.openxmlformats.org/officeDocument/2006/relationships/image" Target="../media/image40.png"/><Relationship Id="rId7" Type="http://schemas.openxmlformats.org/officeDocument/2006/relationships/customXml" Target="../../customXml/item112.xml"/><Relationship Id="rId71" Type="http://schemas.openxmlformats.org/officeDocument/2006/relationships/image" Target="../media/image37.svg"/><Relationship Id="rId2" Type="http://schemas.openxmlformats.org/officeDocument/2006/relationships/customXml" Target="../../customXml/item1102.xml"/><Relationship Id="rId29" Type="http://schemas.openxmlformats.org/officeDocument/2006/relationships/customXml" Target="../../customXml/item1148.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4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001.xml"/><Relationship Id="rId16" Type="http://schemas.openxmlformats.org/officeDocument/2006/relationships/image" Target="../media/image9.svg"/><Relationship Id="rId1" Type="http://schemas.openxmlformats.org/officeDocument/2006/relationships/customXml" Target="../../customXml/item76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397.xml"/><Relationship Id="rId21" Type="http://schemas.openxmlformats.org/officeDocument/2006/relationships/customXml" Target="../../customXml/item699.xml"/><Relationship Id="rId42" Type="http://schemas.openxmlformats.org/officeDocument/2006/relationships/customXml" Target="../../customXml/item853.xml"/><Relationship Id="rId47" Type="http://schemas.openxmlformats.org/officeDocument/2006/relationships/customXml" Target="../../customXml/item498.xml"/><Relationship Id="rId63" Type="http://schemas.openxmlformats.org/officeDocument/2006/relationships/customXml" Target="../../customXml/item1003.xml"/><Relationship Id="rId68" Type="http://schemas.openxmlformats.org/officeDocument/2006/relationships/image" Target="../media/image1.png"/><Relationship Id="rId16" Type="http://schemas.openxmlformats.org/officeDocument/2006/relationships/customXml" Target="../../customXml/item231.xml"/><Relationship Id="rId11" Type="http://schemas.openxmlformats.org/officeDocument/2006/relationships/customXml" Target="../../customXml/item1042.xml"/><Relationship Id="rId32" Type="http://schemas.openxmlformats.org/officeDocument/2006/relationships/customXml" Target="../../customXml/item1145.xml"/><Relationship Id="rId37" Type="http://schemas.openxmlformats.org/officeDocument/2006/relationships/customXml" Target="../../customXml/item556.xml"/><Relationship Id="rId53" Type="http://schemas.openxmlformats.org/officeDocument/2006/relationships/customXml" Target="../../customXml/item979.xml"/><Relationship Id="rId58" Type="http://schemas.openxmlformats.org/officeDocument/2006/relationships/customXml" Target="../../customXml/item189.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27.xml"/><Relationship Id="rId61" Type="http://schemas.openxmlformats.org/officeDocument/2006/relationships/customXml" Target="../../customXml/item842.xml"/><Relationship Id="rId19" Type="http://schemas.openxmlformats.org/officeDocument/2006/relationships/customXml" Target="../../customXml/item122.xml"/><Relationship Id="rId14" Type="http://schemas.openxmlformats.org/officeDocument/2006/relationships/customXml" Target="../../customXml/item993.xml"/><Relationship Id="rId22" Type="http://schemas.openxmlformats.org/officeDocument/2006/relationships/customXml" Target="../../customXml/item96.xml"/><Relationship Id="rId27" Type="http://schemas.openxmlformats.org/officeDocument/2006/relationships/customXml" Target="../../customXml/item1026.xml"/><Relationship Id="rId30" Type="http://schemas.openxmlformats.org/officeDocument/2006/relationships/customXml" Target="../../customXml/item193.xml"/><Relationship Id="rId35" Type="http://schemas.openxmlformats.org/officeDocument/2006/relationships/customXml" Target="../../customXml/item741.xml"/><Relationship Id="rId43" Type="http://schemas.openxmlformats.org/officeDocument/2006/relationships/customXml" Target="../../customXml/item1019.xml"/><Relationship Id="rId48" Type="http://schemas.openxmlformats.org/officeDocument/2006/relationships/customXml" Target="../../customXml/item479.xml"/><Relationship Id="rId56" Type="http://schemas.openxmlformats.org/officeDocument/2006/relationships/customXml" Target="../../customXml/item1036.xml"/><Relationship Id="rId64" Type="http://schemas.openxmlformats.org/officeDocument/2006/relationships/customXml" Target="../../customXml/item794.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404.xml"/><Relationship Id="rId51" Type="http://schemas.openxmlformats.org/officeDocument/2006/relationships/customXml" Target="../../customXml/item898.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636.xml"/><Relationship Id="rId12" Type="http://schemas.openxmlformats.org/officeDocument/2006/relationships/customXml" Target="../../customXml/item54.xml"/><Relationship Id="rId17" Type="http://schemas.openxmlformats.org/officeDocument/2006/relationships/customXml" Target="../../customXml/item1037.xml"/><Relationship Id="rId25" Type="http://schemas.openxmlformats.org/officeDocument/2006/relationships/customXml" Target="../../customXml/item720.xml"/><Relationship Id="rId33" Type="http://schemas.openxmlformats.org/officeDocument/2006/relationships/customXml" Target="../../customXml/item287.xml"/><Relationship Id="rId38" Type="http://schemas.openxmlformats.org/officeDocument/2006/relationships/customXml" Target="../../customXml/item785.xml"/><Relationship Id="rId46" Type="http://schemas.openxmlformats.org/officeDocument/2006/relationships/customXml" Target="../../customXml/item581.xml"/><Relationship Id="rId59" Type="http://schemas.openxmlformats.org/officeDocument/2006/relationships/customXml" Target="../../customXml/item298.xml"/><Relationship Id="rId67" Type="http://schemas.openxmlformats.org/officeDocument/2006/relationships/notesSlide" Target="../notesSlides/notesSlide18.xml"/><Relationship Id="rId20" Type="http://schemas.openxmlformats.org/officeDocument/2006/relationships/customXml" Target="../../customXml/item836.xml"/><Relationship Id="rId41" Type="http://schemas.openxmlformats.org/officeDocument/2006/relationships/customXml" Target="../../customXml/item395.xml"/><Relationship Id="rId54" Type="http://schemas.openxmlformats.org/officeDocument/2006/relationships/customXml" Target="../../customXml/item391.xml"/><Relationship Id="rId62" Type="http://schemas.openxmlformats.org/officeDocument/2006/relationships/customXml" Target="../../customXml/item384.xml"/><Relationship Id="rId70" Type="http://schemas.openxmlformats.org/officeDocument/2006/relationships/image" Target="../media/image3.png"/><Relationship Id="rId75" Type="http://schemas.openxmlformats.org/officeDocument/2006/relationships/image" Target="../media/image36.png"/><Relationship Id="rId1" Type="http://schemas.openxmlformats.org/officeDocument/2006/relationships/customXml" Target="../../customXml/item223.xml"/><Relationship Id="rId6" Type="http://schemas.openxmlformats.org/officeDocument/2006/relationships/customXml" Target="../../customXml/item818.xml"/><Relationship Id="rId15" Type="http://schemas.openxmlformats.org/officeDocument/2006/relationships/customXml" Target="../../customXml/item366.xml"/><Relationship Id="rId23" Type="http://schemas.openxmlformats.org/officeDocument/2006/relationships/customXml" Target="../../customXml/item1017.xml"/><Relationship Id="rId28" Type="http://schemas.openxmlformats.org/officeDocument/2006/relationships/customXml" Target="../../customXml/item337.xml"/><Relationship Id="rId36" Type="http://schemas.openxmlformats.org/officeDocument/2006/relationships/customXml" Target="../../customXml/item716.xml"/><Relationship Id="rId49" Type="http://schemas.openxmlformats.org/officeDocument/2006/relationships/customXml" Target="../../customXml/item1009.xml"/><Relationship Id="rId57" Type="http://schemas.openxmlformats.org/officeDocument/2006/relationships/customXml" Target="../../customXml/item1.xml"/><Relationship Id="rId10" Type="http://schemas.openxmlformats.org/officeDocument/2006/relationships/customXml" Target="../../customXml/item175.xml"/><Relationship Id="rId31" Type="http://schemas.openxmlformats.org/officeDocument/2006/relationships/customXml" Target="../../customXml/item393.xml"/><Relationship Id="rId44" Type="http://schemas.openxmlformats.org/officeDocument/2006/relationships/customXml" Target="../../customXml/item986.xml"/><Relationship Id="rId52" Type="http://schemas.openxmlformats.org/officeDocument/2006/relationships/customXml" Target="../../customXml/item262.xml"/><Relationship Id="rId60" Type="http://schemas.openxmlformats.org/officeDocument/2006/relationships/customXml" Target="../../customXml/item1080.xml"/><Relationship Id="rId65" Type="http://schemas.openxmlformats.org/officeDocument/2006/relationships/customXml" Target="../../customXml/item827.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8.xml"/><Relationship Id="rId4" Type="http://schemas.openxmlformats.org/officeDocument/2006/relationships/customXml" Target="../../customXml/item153.xml"/><Relationship Id="rId9" Type="http://schemas.openxmlformats.org/officeDocument/2006/relationships/customXml" Target="../../customXml/item526.xml"/><Relationship Id="rId13" Type="http://schemas.openxmlformats.org/officeDocument/2006/relationships/customXml" Target="../../customXml/item878.xml"/><Relationship Id="rId18" Type="http://schemas.openxmlformats.org/officeDocument/2006/relationships/customXml" Target="../../customXml/item442.xml"/><Relationship Id="rId39" Type="http://schemas.openxmlformats.org/officeDocument/2006/relationships/customXml" Target="../../customXml/item12.xml"/><Relationship Id="rId34" Type="http://schemas.openxmlformats.org/officeDocument/2006/relationships/customXml" Target="../../customXml/item501.xml"/><Relationship Id="rId50" Type="http://schemas.openxmlformats.org/officeDocument/2006/relationships/customXml" Target="../../customXml/item476.xml"/><Relationship Id="rId55" Type="http://schemas.openxmlformats.org/officeDocument/2006/relationships/customXml" Target="../../customXml/item252.xml"/><Relationship Id="rId76" Type="http://schemas.openxmlformats.org/officeDocument/2006/relationships/image" Target="../media/image37.svg"/><Relationship Id="rId7" Type="http://schemas.openxmlformats.org/officeDocument/2006/relationships/customXml" Target="../../customXml/item1125.xml"/><Relationship Id="rId71" Type="http://schemas.openxmlformats.org/officeDocument/2006/relationships/image" Target="../media/image4.png"/><Relationship Id="rId2" Type="http://schemas.openxmlformats.org/officeDocument/2006/relationships/customXml" Target="../../customXml/item173.xml"/><Relationship Id="rId29" Type="http://schemas.openxmlformats.org/officeDocument/2006/relationships/customXml" Target="../../customXml/item204.xml"/><Relationship Id="rId24" Type="http://schemas.openxmlformats.org/officeDocument/2006/relationships/customXml" Target="../../customXml/item102.xml"/><Relationship Id="rId40" Type="http://schemas.openxmlformats.org/officeDocument/2006/relationships/customXml" Target="../../customXml/item1101.xml"/><Relationship Id="rId45" Type="http://schemas.openxmlformats.org/officeDocument/2006/relationships/customXml" Target="../../customXml/item183.xml"/><Relationship Id="rId66"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0.png"/><Relationship Id="rId21" Type="http://schemas.openxmlformats.org/officeDocument/2006/relationships/image" Target="../media/image36.png"/><Relationship Id="rId34" Type="http://schemas.openxmlformats.org/officeDocument/2006/relationships/image" Target="../media/image56.png"/><Relationship Id="rId7" Type="http://schemas.openxmlformats.org/officeDocument/2006/relationships/customXml" Target="../../customXml/item73.xml"/><Relationship Id="rId12" Type="http://schemas.openxmlformats.org/officeDocument/2006/relationships/notesSlide" Target="../notesSlides/notesSlide19.xml"/><Relationship Id="rId17" Type="http://schemas.openxmlformats.org/officeDocument/2006/relationships/image" Target="../media/image5.png"/><Relationship Id="rId25" Type="http://schemas.openxmlformats.org/officeDocument/2006/relationships/image" Target="../media/image49.png"/><Relationship Id="rId33" Type="http://schemas.openxmlformats.org/officeDocument/2006/relationships/image" Target="../media/image9.svg"/><Relationship Id="rId2" Type="http://schemas.openxmlformats.org/officeDocument/2006/relationships/customXml" Target="../../customXml/item515.xml"/><Relationship Id="rId16" Type="http://schemas.openxmlformats.org/officeDocument/2006/relationships/image" Target="../media/image4.png"/><Relationship Id="rId20" Type="http://schemas.openxmlformats.org/officeDocument/2006/relationships/slide" Target="slide22.xml"/><Relationship Id="rId29" Type="http://schemas.openxmlformats.org/officeDocument/2006/relationships/image" Target="../media/image53.png"/><Relationship Id="rId1" Type="http://schemas.openxmlformats.org/officeDocument/2006/relationships/customXml" Target="../../customXml/item221.xml"/><Relationship Id="rId6" Type="http://schemas.openxmlformats.org/officeDocument/2006/relationships/customXml" Target="../../customXml/item289.xml"/><Relationship Id="rId11" Type="http://schemas.openxmlformats.org/officeDocument/2006/relationships/slideLayout" Target="../slideLayouts/slideLayout1.xml"/><Relationship Id="rId24" Type="http://schemas.openxmlformats.org/officeDocument/2006/relationships/image" Target="../media/image48.png"/><Relationship Id="rId32" Type="http://schemas.openxmlformats.org/officeDocument/2006/relationships/image" Target="../media/image8.png"/><Relationship Id="rId37" Type="http://schemas.openxmlformats.org/officeDocument/2006/relationships/image" Target="../media/image59.svg"/><Relationship Id="rId5" Type="http://schemas.openxmlformats.org/officeDocument/2006/relationships/customXml" Target="../../customXml/item926.xml"/><Relationship Id="rId15" Type="http://schemas.openxmlformats.org/officeDocument/2006/relationships/image" Target="../media/image3.png"/><Relationship Id="rId23" Type="http://schemas.openxmlformats.org/officeDocument/2006/relationships/slide" Target="slide23.xml"/><Relationship Id="rId28" Type="http://schemas.openxmlformats.org/officeDocument/2006/relationships/image" Target="../media/image52.png"/><Relationship Id="rId36" Type="http://schemas.openxmlformats.org/officeDocument/2006/relationships/image" Target="../media/image58.png"/><Relationship Id="rId10" Type="http://schemas.openxmlformats.org/officeDocument/2006/relationships/customXml" Target="../../customXml/item390.xml"/><Relationship Id="rId19" Type="http://schemas.openxmlformats.org/officeDocument/2006/relationships/image" Target="../media/image7.png"/><Relationship Id="rId31" Type="http://schemas.openxmlformats.org/officeDocument/2006/relationships/image" Target="../media/image55.png"/><Relationship Id="rId4" Type="http://schemas.openxmlformats.org/officeDocument/2006/relationships/customXml" Target="../../customXml/item807.xml"/><Relationship Id="rId9" Type="http://schemas.openxmlformats.org/officeDocument/2006/relationships/customXml" Target="../../customXml/item958.xml"/><Relationship Id="rId14" Type="http://schemas.openxmlformats.org/officeDocument/2006/relationships/image" Target="../media/image2.png"/><Relationship Id="rId22" Type="http://schemas.openxmlformats.org/officeDocument/2006/relationships/image" Target="../media/image37.sv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7.svg"/><Relationship Id="rId8" Type="http://schemas.openxmlformats.org/officeDocument/2006/relationships/customXml" Target="../../customXml/item950.xml"/><Relationship Id="rId3" Type="http://schemas.openxmlformats.org/officeDocument/2006/relationships/customXml" Target="../../customXml/item1038.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447.xml"/><Relationship Id="rId18" Type="http://schemas.openxmlformats.org/officeDocument/2006/relationships/customXml" Target="../../customXml/item211.xml"/><Relationship Id="rId26" Type="http://schemas.openxmlformats.org/officeDocument/2006/relationships/image" Target="../media/image5.png"/><Relationship Id="rId39" Type="http://schemas.openxmlformats.org/officeDocument/2006/relationships/image" Target="../media/image20.png"/><Relationship Id="rId21" Type="http://schemas.openxmlformats.org/officeDocument/2006/relationships/slideLayout" Target="../slideLayouts/slideLayout1.xml"/><Relationship Id="rId34" Type="http://schemas.openxmlformats.org/officeDocument/2006/relationships/image" Target="../media/image51.png"/><Relationship Id="rId42" Type="http://schemas.openxmlformats.org/officeDocument/2006/relationships/image" Target="../media/image41.svg"/><Relationship Id="rId7" Type="http://schemas.openxmlformats.org/officeDocument/2006/relationships/customXml" Target="../../customXml/item146.xml"/><Relationship Id="rId2" Type="http://schemas.openxmlformats.org/officeDocument/2006/relationships/customXml" Target="../../customXml/item838.xml"/><Relationship Id="rId16" Type="http://schemas.openxmlformats.org/officeDocument/2006/relationships/customXml" Target="../../customXml/item423.xml"/><Relationship Id="rId29" Type="http://schemas.openxmlformats.org/officeDocument/2006/relationships/image" Target="../media/image36.png"/><Relationship Id="rId1" Type="http://schemas.openxmlformats.org/officeDocument/2006/relationships/customXml" Target="../../customXml/item462.xml"/><Relationship Id="rId6" Type="http://schemas.openxmlformats.org/officeDocument/2006/relationships/customXml" Target="../../customXml/item854.xml"/><Relationship Id="rId11" Type="http://schemas.openxmlformats.org/officeDocument/2006/relationships/customXml" Target="../../customXml/item341.xml"/><Relationship Id="rId24" Type="http://schemas.openxmlformats.org/officeDocument/2006/relationships/image" Target="../media/image3.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21.svg"/><Relationship Id="rId45" Type="http://schemas.openxmlformats.org/officeDocument/2006/relationships/slide" Target="slide21.xml"/><Relationship Id="rId5" Type="http://schemas.openxmlformats.org/officeDocument/2006/relationships/customXml" Target="../../customXml/item212.xml"/><Relationship Id="rId15" Type="http://schemas.openxmlformats.org/officeDocument/2006/relationships/customXml" Target="../../customXml/item990.xml"/><Relationship Id="rId23" Type="http://schemas.openxmlformats.org/officeDocument/2006/relationships/image" Target="../media/image2.png"/><Relationship Id="rId28" Type="http://schemas.openxmlformats.org/officeDocument/2006/relationships/image" Target="../media/image7.png"/><Relationship Id="rId36" Type="http://schemas.openxmlformats.org/officeDocument/2006/relationships/image" Target="../media/image53.png"/><Relationship Id="rId10" Type="http://schemas.openxmlformats.org/officeDocument/2006/relationships/customXml" Target="../../customXml/item103.xml"/><Relationship Id="rId19" Type="http://schemas.openxmlformats.org/officeDocument/2006/relationships/customXml" Target="../../customXml/item536.xml"/><Relationship Id="rId31" Type="http://schemas.openxmlformats.org/officeDocument/2006/relationships/image" Target="../media/image48.png"/><Relationship Id="rId44" Type="http://schemas.openxmlformats.org/officeDocument/2006/relationships/image" Target="../media/image43.svg"/><Relationship Id="rId4" Type="http://schemas.openxmlformats.org/officeDocument/2006/relationships/customXml" Target="../../customXml/item187.xml"/><Relationship Id="rId9" Type="http://schemas.openxmlformats.org/officeDocument/2006/relationships/customXml" Target="../../customXml/item1062.xml"/><Relationship Id="rId14" Type="http://schemas.openxmlformats.org/officeDocument/2006/relationships/customXml" Target="../../customXml/item237.xml"/><Relationship Id="rId22" Type="http://schemas.openxmlformats.org/officeDocument/2006/relationships/image" Target="../media/image1.png"/><Relationship Id="rId27" Type="http://schemas.openxmlformats.org/officeDocument/2006/relationships/image" Target="../media/image6.png"/><Relationship Id="rId30" Type="http://schemas.openxmlformats.org/officeDocument/2006/relationships/image" Target="../media/image37.svg"/><Relationship Id="rId35" Type="http://schemas.openxmlformats.org/officeDocument/2006/relationships/image" Target="../media/image52.png"/><Relationship Id="rId43" Type="http://schemas.openxmlformats.org/officeDocument/2006/relationships/image" Target="../media/image42.png"/><Relationship Id="rId8" Type="http://schemas.openxmlformats.org/officeDocument/2006/relationships/customXml" Target="../../customXml/item205.xml"/><Relationship Id="rId3" Type="http://schemas.openxmlformats.org/officeDocument/2006/relationships/customXml" Target="../../customXml/item663.xml"/><Relationship Id="rId12" Type="http://schemas.openxmlformats.org/officeDocument/2006/relationships/customXml" Target="../../customXml/item877.xml"/><Relationship Id="rId17" Type="http://schemas.openxmlformats.org/officeDocument/2006/relationships/customXml" Target="../../customXml/item369.xml"/><Relationship Id="rId25" Type="http://schemas.openxmlformats.org/officeDocument/2006/relationships/image" Target="../media/image4.png"/><Relationship Id="rId33" Type="http://schemas.openxmlformats.org/officeDocument/2006/relationships/image" Target="../media/image50.png"/><Relationship Id="rId38" Type="http://schemas.openxmlformats.org/officeDocument/2006/relationships/image" Target="../media/image55.png"/><Relationship Id="rId20" Type="http://schemas.openxmlformats.org/officeDocument/2006/relationships/customXml" Target="../../customXml/item177.xml"/><Relationship Id="rId41" Type="http://schemas.openxmlformats.org/officeDocument/2006/relationships/image" Target="../media/image40.png"/></Relationships>
</file>

<file path=ppt/slides/_rels/slide23.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8.png"/><Relationship Id="rId39" Type="http://schemas.openxmlformats.org/officeDocument/2006/relationships/image" Target="../media/image59.svg"/><Relationship Id="rId21" Type="http://schemas.openxmlformats.org/officeDocument/2006/relationships/image" Target="../media/image36.png"/><Relationship Id="rId34" Type="http://schemas.openxmlformats.org/officeDocument/2006/relationships/image" Target="../media/image54.png"/><Relationship Id="rId7" Type="http://schemas.openxmlformats.org/officeDocument/2006/relationships/customXml" Target="../../customXml/item245.xml"/><Relationship Id="rId12" Type="http://schemas.openxmlformats.org/officeDocument/2006/relationships/notesSlide" Target="../notesSlides/notesSlide20.xml"/><Relationship Id="rId17" Type="http://schemas.openxmlformats.org/officeDocument/2006/relationships/image" Target="../media/image5.png"/><Relationship Id="rId25" Type="http://schemas.openxmlformats.org/officeDocument/2006/relationships/image" Target="../media/image61.svg"/><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customXml" Target="../../customXml/item339.xml"/><Relationship Id="rId16" Type="http://schemas.openxmlformats.org/officeDocument/2006/relationships/image" Target="../media/image4.png"/><Relationship Id="rId20" Type="http://schemas.openxmlformats.org/officeDocument/2006/relationships/slide" Target="slide24.xml"/><Relationship Id="rId29" Type="http://schemas.openxmlformats.org/officeDocument/2006/relationships/image" Target="../media/image49.png"/><Relationship Id="rId1" Type="http://schemas.openxmlformats.org/officeDocument/2006/relationships/customXml" Target="../../customXml/item1084.xml"/><Relationship Id="rId6" Type="http://schemas.openxmlformats.org/officeDocument/2006/relationships/customXml" Target="../../customXml/item248.xml"/><Relationship Id="rId11" Type="http://schemas.openxmlformats.org/officeDocument/2006/relationships/slideLayout" Target="../slideLayouts/slideLayout1.xml"/><Relationship Id="rId24" Type="http://schemas.openxmlformats.org/officeDocument/2006/relationships/image" Target="../media/image60.png"/><Relationship Id="rId32" Type="http://schemas.openxmlformats.org/officeDocument/2006/relationships/image" Target="../media/image52.png"/><Relationship Id="rId37" Type="http://schemas.openxmlformats.org/officeDocument/2006/relationships/image" Target="../media/image57.svg"/><Relationship Id="rId5" Type="http://schemas.openxmlformats.org/officeDocument/2006/relationships/customXml" Target="../../customXml/item35.xml"/><Relationship Id="rId15" Type="http://schemas.openxmlformats.org/officeDocument/2006/relationships/image" Target="../media/image3.png"/><Relationship Id="rId23" Type="http://schemas.openxmlformats.org/officeDocument/2006/relationships/slide" Target="slide26.xml"/><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customXml" Target="../../customXml/item651.xml"/><Relationship Id="rId19" Type="http://schemas.openxmlformats.org/officeDocument/2006/relationships/image" Target="../media/image7.png"/><Relationship Id="rId31" Type="http://schemas.openxmlformats.org/officeDocument/2006/relationships/image" Target="../media/image51.png"/><Relationship Id="rId4" Type="http://schemas.openxmlformats.org/officeDocument/2006/relationships/customXml" Target="../../customXml/item696.xml"/><Relationship Id="rId9" Type="http://schemas.openxmlformats.org/officeDocument/2006/relationships/customXml" Target="../../customXml/item745.xml"/><Relationship Id="rId14" Type="http://schemas.openxmlformats.org/officeDocument/2006/relationships/image" Target="../media/image2.png"/><Relationship Id="rId22" Type="http://schemas.openxmlformats.org/officeDocument/2006/relationships/image" Target="../media/image37.svg"/><Relationship Id="rId27" Type="http://schemas.openxmlformats.org/officeDocument/2006/relationships/image" Target="../media/image9.sv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customXml" Target="../../customXml/item866.xml"/><Relationship Id="rId3" Type="http://schemas.openxmlformats.org/officeDocument/2006/relationships/customXml" Target="../../customXml/item991.xml"/></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367.xml"/><Relationship Id="rId18" Type="http://schemas.openxmlformats.org/officeDocument/2006/relationships/customXml" Target="../../customXml/item1115.xml"/><Relationship Id="rId26" Type="http://schemas.openxmlformats.org/officeDocument/2006/relationships/image" Target="../media/image4.png"/><Relationship Id="rId39" Type="http://schemas.openxmlformats.org/officeDocument/2006/relationships/image" Target="../media/image49.png"/><Relationship Id="rId21" Type="http://schemas.openxmlformats.org/officeDocument/2006/relationships/customXml" Target="../../customXml/item675.xml"/><Relationship Id="rId34" Type="http://schemas.openxmlformats.org/officeDocument/2006/relationships/image" Target="../media/image60.png"/><Relationship Id="rId42" Type="http://schemas.openxmlformats.org/officeDocument/2006/relationships/image" Target="../media/image52.png"/><Relationship Id="rId47" Type="http://schemas.openxmlformats.org/officeDocument/2006/relationships/image" Target="../media/image21.svg"/><Relationship Id="rId50" Type="http://schemas.openxmlformats.org/officeDocument/2006/relationships/image" Target="../media/image42.png"/><Relationship Id="rId7" Type="http://schemas.openxmlformats.org/officeDocument/2006/relationships/customXml" Target="../../customXml/item847.xml"/><Relationship Id="rId2" Type="http://schemas.openxmlformats.org/officeDocument/2006/relationships/customXml" Target="../../customXml/item1031.xml"/><Relationship Id="rId16" Type="http://schemas.openxmlformats.org/officeDocument/2006/relationships/customXml" Target="../../customXml/item263.xml"/><Relationship Id="rId29" Type="http://schemas.openxmlformats.org/officeDocument/2006/relationships/image" Target="../media/image7.png"/><Relationship Id="rId11" Type="http://schemas.openxmlformats.org/officeDocument/2006/relationships/customXml" Target="../../customXml/item666.xml"/><Relationship Id="rId24" Type="http://schemas.openxmlformats.org/officeDocument/2006/relationships/image" Target="../media/image2.png"/><Relationship Id="rId32" Type="http://schemas.openxmlformats.org/officeDocument/2006/relationships/image" Target="../media/image37.svg"/><Relationship Id="rId37" Type="http://schemas.openxmlformats.org/officeDocument/2006/relationships/image" Target="../media/image9.sv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slide" Target="slide25.xml"/><Relationship Id="rId5" Type="http://schemas.openxmlformats.org/officeDocument/2006/relationships/customXml" Target="../../customXml/item786.xml"/><Relationship Id="rId10" Type="http://schemas.openxmlformats.org/officeDocument/2006/relationships/customXml" Target="../../customXml/item881.xml"/><Relationship Id="rId19" Type="http://schemas.openxmlformats.org/officeDocument/2006/relationships/customXml" Target="../../customXml/item740.xml"/><Relationship Id="rId31" Type="http://schemas.openxmlformats.org/officeDocument/2006/relationships/image" Target="../media/image36.png"/><Relationship Id="rId44" Type="http://schemas.openxmlformats.org/officeDocument/2006/relationships/image" Target="../media/image54.png"/><Relationship Id="rId52" Type="http://schemas.openxmlformats.org/officeDocument/2006/relationships/slide" Target="slide23.xml"/><Relationship Id="rId4" Type="http://schemas.openxmlformats.org/officeDocument/2006/relationships/customXml" Target="../../customXml/item861.xml"/><Relationship Id="rId9" Type="http://schemas.openxmlformats.org/officeDocument/2006/relationships/customXml" Target="../../customXml/item509.xml"/><Relationship Id="rId14" Type="http://schemas.openxmlformats.org/officeDocument/2006/relationships/customXml" Target="../../customXml/item938.xml"/><Relationship Id="rId22" Type="http://schemas.openxmlformats.org/officeDocument/2006/relationships/slideLayout" Target="../slideLayouts/slideLayout1.xml"/><Relationship Id="rId27" Type="http://schemas.openxmlformats.org/officeDocument/2006/relationships/image" Target="../media/image5.png"/><Relationship Id="rId30" Type="http://schemas.openxmlformats.org/officeDocument/2006/relationships/slide" Target="slide22.xml"/><Relationship Id="rId35" Type="http://schemas.openxmlformats.org/officeDocument/2006/relationships/image" Target="../media/image61.svg"/><Relationship Id="rId43" Type="http://schemas.openxmlformats.org/officeDocument/2006/relationships/image" Target="../media/image53.png"/><Relationship Id="rId48" Type="http://schemas.openxmlformats.org/officeDocument/2006/relationships/image" Target="../media/image40.png"/><Relationship Id="rId8" Type="http://schemas.openxmlformats.org/officeDocument/2006/relationships/customXml" Target="../../customXml/item238.xml"/><Relationship Id="rId51" Type="http://schemas.openxmlformats.org/officeDocument/2006/relationships/image" Target="../media/image43.svg"/><Relationship Id="rId3" Type="http://schemas.openxmlformats.org/officeDocument/2006/relationships/customXml" Target="../../customXml/item576.xml"/><Relationship Id="rId12" Type="http://schemas.openxmlformats.org/officeDocument/2006/relationships/customXml" Target="../../customXml/item66.xml"/><Relationship Id="rId17" Type="http://schemas.openxmlformats.org/officeDocument/2006/relationships/customXml" Target="../../customXml/item748.xml"/><Relationship Id="rId25" Type="http://schemas.openxmlformats.org/officeDocument/2006/relationships/image" Target="../media/image3.png"/><Relationship Id="rId33" Type="http://schemas.openxmlformats.org/officeDocument/2006/relationships/slide" Target="slide27.xml"/><Relationship Id="rId38" Type="http://schemas.openxmlformats.org/officeDocument/2006/relationships/image" Target="../media/image48.png"/><Relationship Id="rId46" Type="http://schemas.openxmlformats.org/officeDocument/2006/relationships/image" Target="../media/image20.png"/><Relationship Id="rId20" Type="http://schemas.openxmlformats.org/officeDocument/2006/relationships/customXml" Target="../../customXml/item1013.xml"/><Relationship Id="rId41" Type="http://schemas.openxmlformats.org/officeDocument/2006/relationships/image" Target="../media/image51.png"/><Relationship Id="rId1" Type="http://schemas.openxmlformats.org/officeDocument/2006/relationships/customXml" Target="../../customXml/item216.xml"/><Relationship Id="rId6" Type="http://schemas.openxmlformats.org/officeDocument/2006/relationships/customXml" Target="../../customXml/item167.xml"/><Relationship Id="rId15" Type="http://schemas.openxmlformats.org/officeDocument/2006/relationships/customXml" Target="../../customXml/item403.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8.png"/><Relationship Id="rId49" Type="http://schemas.openxmlformats.org/officeDocument/2006/relationships/image" Target="../media/image41.svg"/></Relationships>
</file>

<file path=ppt/slides/_rels/slide25.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0.png"/><Relationship Id="rId3" Type="http://schemas.openxmlformats.org/officeDocument/2006/relationships/customXml" Target="../../customXml/item86.xml"/><Relationship Id="rId21" Type="http://schemas.openxmlformats.org/officeDocument/2006/relationships/image" Target="../media/image7.png"/><Relationship Id="rId7" Type="http://schemas.openxmlformats.org/officeDocument/2006/relationships/customXml" Target="../../customXml/item49.xml"/><Relationship Id="rId12" Type="http://schemas.openxmlformats.org/officeDocument/2006/relationships/customXml" Target="../../customXml/item1109.xml"/><Relationship Id="rId17" Type="http://schemas.openxmlformats.org/officeDocument/2006/relationships/image" Target="../media/image3.png"/><Relationship Id="rId25" Type="http://schemas.openxmlformats.org/officeDocument/2006/relationships/image" Target="../media/image49.png"/><Relationship Id="rId33" Type="http://schemas.openxmlformats.org/officeDocument/2006/relationships/image" Target="../media/image62.png"/><Relationship Id="rId2" Type="http://schemas.openxmlformats.org/officeDocument/2006/relationships/customXml" Target="../../customXml/item378.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3.png"/><Relationship Id="rId1" Type="http://schemas.openxmlformats.org/officeDocument/2006/relationships/customXml" Target="../../customXml/item772.xml"/><Relationship Id="rId6" Type="http://schemas.openxmlformats.org/officeDocument/2006/relationships/customXml" Target="../../customXml/item978.xml"/><Relationship Id="rId11" Type="http://schemas.openxmlformats.org/officeDocument/2006/relationships/customXml" Target="../../customXml/item123.xml"/><Relationship Id="rId24" Type="http://schemas.openxmlformats.org/officeDocument/2006/relationships/image" Target="../media/image48.png"/><Relationship Id="rId32" Type="http://schemas.openxmlformats.org/officeDocument/2006/relationships/slide" Target="slide22.xml"/><Relationship Id="rId5" Type="http://schemas.openxmlformats.org/officeDocument/2006/relationships/customXml" Target="../../customXml/item1039.xml"/><Relationship Id="rId15" Type="http://schemas.openxmlformats.org/officeDocument/2006/relationships/image" Target="../media/image1.png"/><Relationship Id="rId23" Type="http://schemas.openxmlformats.org/officeDocument/2006/relationships/image" Target="../media/image37.svg"/><Relationship Id="rId28" Type="http://schemas.openxmlformats.org/officeDocument/2006/relationships/image" Target="../media/image52.png"/><Relationship Id="rId10" Type="http://schemas.openxmlformats.org/officeDocument/2006/relationships/customXml" Target="../../customXml/item824.xml"/><Relationship Id="rId19" Type="http://schemas.openxmlformats.org/officeDocument/2006/relationships/image" Target="../media/image5.png"/><Relationship Id="rId31" Type="http://schemas.openxmlformats.org/officeDocument/2006/relationships/image" Target="../media/image55.png"/><Relationship Id="rId4" Type="http://schemas.openxmlformats.org/officeDocument/2006/relationships/customXml" Target="../../customXml/item104.xml"/><Relationship Id="rId9" Type="http://schemas.openxmlformats.org/officeDocument/2006/relationships/customXml" Target="../../customXml/item417.xml"/><Relationship Id="rId14" Type="http://schemas.openxmlformats.org/officeDocument/2006/relationships/notesSlide" Target="../notesSlides/notesSlide21.xml"/><Relationship Id="rId22" Type="http://schemas.openxmlformats.org/officeDocument/2006/relationships/image" Target="../media/image36.png"/><Relationship Id="rId27" Type="http://schemas.openxmlformats.org/officeDocument/2006/relationships/image" Target="../media/image51.png"/><Relationship Id="rId30" Type="http://schemas.openxmlformats.org/officeDocument/2006/relationships/image" Target="../media/image54.png"/><Relationship Id="rId8" Type="http://schemas.openxmlformats.org/officeDocument/2006/relationships/customXml" Target="../../customXml/item642.xml"/></Relationships>
</file>

<file path=ppt/slides/_rels/slide26.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 Type="http://schemas.openxmlformats.org/officeDocument/2006/relationships/customXml" Target="../../customXml/item344.xml"/><Relationship Id="rId21" Type="http://schemas.openxmlformats.org/officeDocument/2006/relationships/slide" Target="slide27.xml"/><Relationship Id="rId34" Type="http://schemas.openxmlformats.org/officeDocument/2006/relationships/image" Target="../media/image58.png"/><Relationship Id="rId7" Type="http://schemas.openxmlformats.org/officeDocument/2006/relationships/customXml" Target="../../customXml/item50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1.png"/><Relationship Id="rId33" Type="http://schemas.openxmlformats.org/officeDocument/2006/relationships/image" Target="../media/image57.svg"/><Relationship Id="rId2" Type="http://schemas.openxmlformats.org/officeDocument/2006/relationships/customXml" Target="../../customXml/item604.xml"/><Relationship Id="rId16" Type="http://schemas.openxmlformats.org/officeDocument/2006/relationships/image" Target="../media/image5.png"/><Relationship Id="rId20" Type="http://schemas.openxmlformats.org/officeDocument/2006/relationships/image" Target="../media/image37.svg"/><Relationship Id="rId29" Type="http://schemas.openxmlformats.org/officeDocument/2006/relationships/image" Target="../media/image55.png"/><Relationship Id="rId1" Type="http://schemas.openxmlformats.org/officeDocument/2006/relationships/customXml" Target="../../customXml/item874.xml"/><Relationship Id="rId6" Type="http://schemas.openxmlformats.org/officeDocument/2006/relationships/customXml" Target="../../customXml/item1021.xml"/><Relationship Id="rId11" Type="http://schemas.openxmlformats.org/officeDocument/2006/relationships/notesSlide" Target="../notesSlides/notesSlide22.xml"/><Relationship Id="rId24" Type="http://schemas.openxmlformats.org/officeDocument/2006/relationships/image" Target="../media/image50.png"/><Relationship Id="rId32" Type="http://schemas.openxmlformats.org/officeDocument/2006/relationships/image" Target="../media/image56.png"/><Relationship Id="rId5" Type="http://schemas.openxmlformats.org/officeDocument/2006/relationships/customXml" Target="../../customXml/item988.xml"/><Relationship Id="rId15" Type="http://schemas.openxmlformats.org/officeDocument/2006/relationships/image" Target="../media/image4.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slideLayout" Target="../slideLayouts/slideLayout1.xml"/><Relationship Id="rId19" Type="http://schemas.openxmlformats.org/officeDocument/2006/relationships/image" Target="../media/image36.png"/><Relationship Id="rId31" Type="http://schemas.openxmlformats.org/officeDocument/2006/relationships/image" Target="../media/image9.svg"/><Relationship Id="rId4" Type="http://schemas.openxmlformats.org/officeDocument/2006/relationships/customXml" Target="../../customXml/item120.xml"/><Relationship Id="rId9" Type="http://schemas.openxmlformats.org/officeDocument/2006/relationships/customXml" Target="../../customXml/item721.xml"/><Relationship Id="rId14" Type="http://schemas.openxmlformats.org/officeDocument/2006/relationships/image" Target="../media/image3.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8.png"/><Relationship Id="rId35" Type="http://schemas.openxmlformats.org/officeDocument/2006/relationships/image" Target="../media/image59.svg"/><Relationship Id="rId8" Type="http://schemas.openxmlformats.org/officeDocument/2006/relationships/customXml" Target="../../customXml/item773.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4.png"/><Relationship Id="rId39" Type="http://schemas.openxmlformats.org/officeDocument/2006/relationships/image" Target="../media/image57.svg"/><Relationship Id="rId21" Type="http://schemas.openxmlformats.org/officeDocument/2006/relationships/image" Target="../media/image49.png"/><Relationship Id="rId34" Type="http://schemas.openxmlformats.org/officeDocument/2006/relationships/image" Target="../media/image37.svg"/><Relationship Id="rId7" Type="http://schemas.openxmlformats.org/officeDocument/2006/relationships/customXml" Target="../../customXml/item17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3.png"/><Relationship Id="rId33" Type="http://schemas.openxmlformats.org/officeDocument/2006/relationships/image" Target="../media/image36.png"/><Relationship Id="rId38" Type="http://schemas.openxmlformats.org/officeDocument/2006/relationships/image" Target="../media/image56.png"/><Relationship Id="rId2" Type="http://schemas.openxmlformats.org/officeDocument/2006/relationships/customXml" Target="../../customXml/item906.xml"/><Relationship Id="rId16" Type="http://schemas.openxmlformats.org/officeDocument/2006/relationships/image" Target="../media/image5.png"/><Relationship Id="rId20" Type="http://schemas.openxmlformats.org/officeDocument/2006/relationships/image" Target="../media/image48.png"/><Relationship Id="rId29" Type="http://schemas.openxmlformats.org/officeDocument/2006/relationships/image" Target="../media/image9.svg"/><Relationship Id="rId1" Type="http://schemas.openxmlformats.org/officeDocument/2006/relationships/customXml" Target="../../customXml/item144.xml"/><Relationship Id="rId6" Type="http://schemas.openxmlformats.org/officeDocument/2006/relationships/customXml" Target="../../customXml/item658.xml"/><Relationship Id="rId11" Type="http://schemas.openxmlformats.org/officeDocument/2006/relationships/notesSlide" Target="../notesSlides/notesSlide23.xml"/><Relationship Id="rId24" Type="http://schemas.openxmlformats.org/officeDocument/2006/relationships/image" Target="../media/image52.png"/><Relationship Id="rId32" Type="http://schemas.openxmlformats.org/officeDocument/2006/relationships/image" Target="../media/image64.svg"/><Relationship Id="rId37" Type="http://schemas.openxmlformats.org/officeDocument/2006/relationships/image" Target="../media/image66.svg"/><Relationship Id="rId5" Type="http://schemas.openxmlformats.org/officeDocument/2006/relationships/customXml" Target="../../customXml/item522.xml"/><Relationship Id="rId15" Type="http://schemas.openxmlformats.org/officeDocument/2006/relationships/image" Target="../media/image4.png"/><Relationship Id="rId23" Type="http://schemas.openxmlformats.org/officeDocument/2006/relationships/image" Target="../media/image51.png"/><Relationship Id="rId28" Type="http://schemas.openxmlformats.org/officeDocument/2006/relationships/image" Target="../media/image8.png"/><Relationship Id="rId36" Type="http://schemas.openxmlformats.org/officeDocument/2006/relationships/image" Target="../media/image65.png"/><Relationship Id="rId10" Type="http://schemas.openxmlformats.org/officeDocument/2006/relationships/slideLayout" Target="../slideLayouts/slideLayout1.xml"/><Relationship Id="rId19" Type="http://schemas.openxmlformats.org/officeDocument/2006/relationships/slide" Target="slide30.xml"/><Relationship Id="rId31" Type="http://schemas.openxmlformats.org/officeDocument/2006/relationships/image" Target="../media/image63.png"/><Relationship Id="rId4" Type="http://schemas.openxmlformats.org/officeDocument/2006/relationships/customXml" Target="../../customXml/item155.xml"/><Relationship Id="rId9" Type="http://schemas.openxmlformats.org/officeDocument/2006/relationships/customXml" Target="../../customXml/item872.xml"/><Relationship Id="rId14" Type="http://schemas.openxmlformats.org/officeDocument/2006/relationships/image" Target="../media/image3.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slide" Target="slide28.xml"/><Relationship Id="rId35" Type="http://schemas.openxmlformats.org/officeDocument/2006/relationships/slide" Target="slide29.xml"/><Relationship Id="rId8" Type="http://schemas.openxmlformats.org/officeDocument/2006/relationships/customXml" Target="../../customXml/item270.xml"/><Relationship Id="rId3" Type="http://schemas.openxmlformats.org/officeDocument/2006/relationships/customXml" Target="../../customXml/item929.xml"/></Relationships>
</file>

<file path=ppt/slides/_rels/slide28.xml.rels><?xml version="1.0" encoding="UTF-8" standalone="yes"?>
<Relationships xmlns="http://schemas.openxmlformats.org/package/2006/relationships"><Relationship Id="rId13" Type="http://schemas.openxmlformats.org/officeDocument/2006/relationships/customXml" Target="../../customXml/item219.xml"/><Relationship Id="rId18" Type="http://schemas.openxmlformats.org/officeDocument/2006/relationships/notesSlide" Target="../notesSlides/notesSlide24.xml"/><Relationship Id="rId26" Type="http://schemas.openxmlformats.org/officeDocument/2006/relationships/slide" Target="slide30.xml"/><Relationship Id="rId39" Type="http://schemas.openxmlformats.org/officeDocument/2006/relationships/image" Target="../media/image64.svg"/><Relationship Id="rId21" Type="http://schemas.openxmlformats.org/officeDocument/2006/relationships/image" Target="../media/image3.png"/><Relationship Id="rId34" Type="http://schemas.openxmlformats.org/officeDocument/2006/relationships/image" Target="../media/image55.png"/><Relationship Id="rId42" Type="http://schemas.openxmlformats.org/officeDocument/2006/relationships/slide" Target="slide29.xml"/><Relationship Id="rId47" Type="http://schemas.openxmlformats.org/officeDocument/2006/relationships/image" Target="../media/image68.svg"/><Relationship Id="rId7" Type="http://schemas.openxmlformats.org/officeDocument/2006/relationships/customXml" Target="../../customXml/item274.xml"/><Relationship Id="rId2" Type="http://schemas.openxmlformats.org/officeDocument/2006/relationships/customXml" Target="../../customXml/item101.xml"/><Relationship Id="rId16" Type="http://schemas.openxmlformats.org/officeDocument/2006/relationships/customXml" Target="../../customXml/item653.xml"/><Relationship Id="rId29" Type="http://schemas.openxmlformats.org/officeDocument/2006/relationships/image" Target="../media/image50.png"/><Relationship Id="rId1" Type="http://schemas.openxmlformats.org/officeDocument/2006/relationships/customXml" Target="../../customXml/item947.xml"/><Relationship Id="rId6" Type="http://schemas.openxmlformats.org/officeDocument/2006/relationships/customXml" Target="../../customXml/item833.xml"/><Relationship Id="rId11" Type="http://schemas.openxmlformats.org/officeDocument/2006/relationships/customXml" Target="../../customXml/item887.xml"/><Relationship Id="rId24" Type="http://schemas.openxmlformats.org/officeDocument/2006/relationships/image" Target="../media/image6.png"/><Relationship Id="rId32" Type="http://schemas.openxmlformats.org/officeDocument/2006/relationships/image" Target="../media/image53.png"/><Relationship Id="rId37" Type="http://schemas.openxmlformats.org/officeDocument/2006/relationships/slide" Target="slide28.xml"/><Relationship Id="rId40" Type="http://schemas.openxmlformats.org/officeDocument/2006/relationships/image" Target="../media/image36.png"/><Relationship Id="rId45" Type="http://schemas.openxmlformats.org/officeDocument/2006/relationships/slide" Target="slide27.xml"/><Relationship Id="rId5" Type="http://schemas.openxmlformats.org/officeDocument/2006/relationships/customXml" Target="../../customXml/item416.xml"/><Relationship Id="rId15" Type="http://schemas.openxmlformats.org/officeDocument/2006/relationships/customXml" Target="../../customXml/item443.xml"/><Relationship Id="rId23" Type="http://schemas.openxmlformats.org/officeDocument/2006/relationships/image" Target="../media/image5.png"/><Relationship Id="rId28" Type="http://schemas.openxmlformats.org/officeDocument/2006/relationships/image" Target="../media/image49.png"/><Relationship Id="rId36" Type="http://schemas.openxmlformats.org/officeDocument/2006/relationships/image" Target="../media/image9.svg"/><Relationship Id="rId10" Type="http://schemas.openxmlformats.org/officeDocument/2006/relationships/customXml" Target="../../customXml/item1050.xml"/><Relationship Id="rId19" Type="http://schemas.openxmlformats.org/officeDocument/2006/relationships/image" Target="../media/image1.png"/><Relationship Id="rId31" Type="http://schemas.openxmlformats.org/officeDocument/2006/relationships/image" Target="../media/image52.png"/><Relationship Id="rId44" Type="http://schemas.openxmlformats.org/officeDocument/2006/relationships/image" Target="../media/image66.svg"/><Relationship Id="rId4" Type="http://schemas.openxmlformats.org/officeDocument/2006/relationships/customXml" Target="../../customXml/item679.xml"/><Relationship Id="rId9" Type="http://schemas.openxmlformats.org/officeDocument/2006/relationships/customXml" Target="../../customXml/item305.xml"/><Relationship Id="rId14" Type="http://schemas.openxmlformats.org/officeDocument/2006/relationships/customXml" Target="../../customXml/item930.xml"/><Relationship Id="rId22" Type="http://schemas.openxmlformats.org/officeDocument/2006/relationships/image" Target="../media/image4.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8.png"/><Relationship Id="rId43" Type="http://schemas.openxmlformats.org/officeDocument/2006/relationships/image" Target="../media/image65.png"/><Relationship Id="rId48" Type="http://schemas.openxmlformats.org/officeDocument/2006/relationships/image" Target="../media/image69.png"/><Relationship Id="rId8" Type="http://schemas.openxmlformats.org/officeDocument/2006/relationships/customXml" Target="../../customXml/item1119.xml"/><Relationship Id="rId3" Type="http://schemas.openxmlformats.org/officeDocument/2006/relationships/customXml" Target="../../customXml/item345.xml"/><Relationship Id="rId12" Type="http://schemas.openxmlformats.org/officeDocument/2006/relationships/customXml" Target="../../customXml/item1147.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4.png"/><Relationship Id="rId38" Type="http://schemas.openxmlformats.org/officeDocument/2006/relationships/image" Target="../media/image63.png"/><Relationship Id="rId46" Type="http://schemas.openxmlformats.org/officeDocument/2006/relationships/image" Target="../media/image67.png"/><Relationship Id="rId20" Type="http://schemas.openxmlformats.org/officeDocument/2006/relationships/image" Target="../media/image2.png"/><Relationship Id="rId41" Type="http://schemas.openxmlformats.org/officeDocument/2006/relationships/image" Target="../media/image37.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547.xml"/><Relationship Id="rId18" Type="http://schemas.openxmlformats.org/officeDocument/2006/relationships/customXml" Target="../../customXml/item908.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1.png"/><Relationship Id="rId42" Type="http://schemas.openxmlformats.org/officeDocument/2006/relationships/image" Target="../media/image63.png"/><Relationship Id="rId47" Type="http://schemas.openxmlformats.org/officeDocument/2006/relationships/image" Target="../media/image66.svg"/><Relationship Id="rId50" Type="http://schemas.openxmlformats.org/officeDocument/2006/relationships/image" Target="../media/image25.svg"/><Relationship Id="rId7" Type="http://schemas.openxmlformats.org/officeDocument/2006/relationships/customXml" Target="../../customXml/item468.xml"/><Relationship Id="rId2" Type="http://schemas.openxmlformats.org/officeDocument/2006/relationships/customXml" Target="../../customXml/item669.xml"/><Relationship Id="rId16" Type="http://schemas.openxmlformats.org/officeDocument/2006/relationships/customXml" Target="../../customXml/item762.xml"/><Relationship Id="rId29" Type="http://schemas.openxmlformats.org/officeDocument/2006/relationships/image" Target="../media/image7.png"/><Relationship Id="rId11" Type="http://schemas.openxmlformats.org/officeDocument/2006/relationships/customXml" Target="../../customXml/item805.xml"/><Relationship Id="rId24" Type="http://schemas.openxmlformats.org/officeDocument/2006/relationships/image" Target="../media/image2.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9.svg"/><Relationship Id="rId45" Type="http://schemas.openxmlformats.org/officeDocument/2006/relationships/image" Target="../media/image37.svg"/><Relationship Id="rId53" Type="http://schemas.openxmlformats.org/officeDocument/2006/relationships/image" Target="../media/image22.png"/><Relationship Id="rId5" Type="http://schemas.openxmlformats.org/officeDocument/2006/relationships/customXml" Target="../../customXml/item1121.xml"/><Relationship Id="rId10" Type="http://schemas.openxmlformats.org/officeDocument/2006/relationships/customXml" Target="../../customXml/item791.xml"/><Relationship Id="rId19" Type="http://schemas.openxmlformats.org/officeDocument/2006/relationships/customXml" Target="../../customXml/item597.xml"/><Relationship Id="rId31" Type="http://schemas.openxmlformats.org/officeDocument/2006/relationships/image" Target="../media/image48.png"/><Relationship Id="rId44" Type="http://schemas.openxmlformats.org/officeDocument/2006/relationships/image" Target="../media/image36.png"/><Relationship Id="rId52" Type="http://schemas.openxmlformats.org/officeDocument/2006/relationships/image" Target="../media/image45.svg"/><Relationship Id="rId4" Type="http://schemas.openxmlformats.org/officeDocument/2006/relationships/customXml" Target="../../customXml/item628.xml"/><Relationship Id="rId9" Type="http://schemas.openxmlformats.org/officeDocument/2006/relationships/customXml" Target="../../customXml/item543.xml"/><Relationship Id="rId14" Type="http://schemas.openxmlformats.org/officeDocument/2006/relationships/customXml" Target="../../customXml/item538.xml"/><Relationship Id="rId22" Type="http://schemas.openxmlformats.org/officeDocument/2006/relationships/notesSlide" Target="../notesSlides/notesSlide25.xml"/><Relationship Id="rId27" Type="http://schemas.openxmlformats.org/officeDocument/2006/relationships/image" Target="../media/image5.png"/><Relationship Id="rId30" Type="http://schemas.openxmlformats.org/officeDocument/2006/relationships/slide" Target="slide30.xml"/><Relationship Id="rId35" Type="http://schemas.openxmlformats.org/officeDocument/2006/relationships/image" Target="../media/image52.png"/><Relationship Id="rId43" Type="http://schemas.openxmlformats.org/officeDocument/2006/relationships/image" Target="../media/image64.svg"/><Relationship Id="rId48" Type="http://schemas.openxmlformats.org/officeDocument/2006/relationships/slide" Target="slide27.xml"/><Relationship Id="rId8" Type="http://schemas.openxmlformats.org/officeDocument/2006/relationships/customXml" Target="../../customXml/item312.xml"/><Relationship Id="rId51" Type="http://schemas.openxmlformats.org/officeDocument/2006/relationships/image" Target="../media/image44.png"/><Relationship Id="rId3" Type="http://schemas.openxmlformats.org/officeDocument/2006/relationships/customXml" Target="../../customXml/item904.xml"/><Relationship Id="rId12" Type="http://schemas.openxmlformats.org/officeDocument/2006/relationships/customXml" Target="../../customXml/item1060.xml"/><Relationship Id="rId17" Type="http://schemas.openxmlformats.org/officeDocument/2006/relationships/customXml" Target="../../customXml/item1023.xml"/><Relationship Id="rId25" Type="http://schemas.openxmlformats.org/officeDocument/2006/relationships/image" Target="../media/image3.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5.png"/><Relationship Id="rId20" Type="http://schemas.openxmlformats.org/officeDocument/2006/relationships/customXml" Target="../../customXml/item714.xml"/><Relationship Id="rId41" Type="http://schemas.openxmlformats.org/officeDocument/2006/relationships/slide" Target="slide28.xml"/><Relationship Id="rId54" Type="http://schemas.openxmlformats.org/officeDocument/2006/relationships/image" Target="../media/image23.svg"/><Relationship Id="rId1" Type="http://schemas.openxmlformats.org/officeDocument/2006/relationships/customXml" Target="../../customXml/item1024.xml"/><Relationship Id="rId6" Type="http://schemas.openxmlformats.org/officeDocument/2006/relationships/customXml" Target="../../customXml/item639.xml"/><Relationship Id="rId15" Type="http://schemas.openxmlformats.org/officeDocument/2006/relationships/customXml" Target="../../customXml/item396.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3.png"/><Relationship Id="rId49"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5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51.xml"/><Relationship Id="rId16" Type="http://schemas.openxmlformats.org/officeDocument/2006/relationships/image" Target="../media/image9.svg"/><Relationship Id="rId1" Type="http://schemas.openxmlformats.org/officeDocument/2006/relationships/customXml" Target="../../customXml/item388.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7.svg"/><Relationship Id="rId3" Type="http://schemas.openxmlformats.org/officeDocument/2006/relationships/customXml" Target="../../customXml/item998.xml"/><Relationship Id="rId21" Type="http://schemas.openxmlformats.org/officeDocument/2006/relationships/image" Target="../media/image63.png"/><Relationship Id="rId7" Type="http://schemas.openxmlformats.org/officeDocument/2006/relationships/customXml" Target="../../customXml/item85.xml"/><Relationship Id="rId12" Type="http://schemas.openxmlformats.org/officeDocument/2006/relationships/image" Target="../media/image3.png"/><Relationship Id="rId17" Type="http://schemas.openxmlformats.org/officeDocument/2006/relationships/slide" Target="slide31.xml"/><Relationship Id="rId25" Type="http://schemas.openxmlformats.org/officeDocument/2006/relationships/image" Target="../media/image56.png"/><Relationship Id="rId2" Type="http://schemas.openxmlformats.org/officeDocument/2006/relationships/customXml" Target="../../customXml/item711.xml"/><Relationship Id="rId16" Type="http://schemas.openxmlformats.org/officeDocument/2006/relationships/image" Target="../media/image7.png"/><Relationship Id="rId20" Type="http://schemas.openxmlformats.org/officeDocument/2006/relationships/slide" Target="slide28.xml"/><Relationship Id="rId1" Type="http://schemas.openxmlformats.org/officeDocument/2006/relationships/customXml" Target="../../customXml/item620.xml"/><Relationship Id="rId6" Type="http://schemas.openxmlformats.org/officeDocument/2006/relationships/customXml" Target="../../customXml/item1135.xml"/><Relationship Id="rId11" Type="http://schemas.openxmlformats.org/officeDocument/2006/relationships/image" Target="../media/image2.png"/><Relationship Id="rId24" Type="http://schemas.openxmlformats.org/officeDocument/2006/relationships/image" Target="../media/image37.svg"/><Relationship Id="rId5" Type="http://schemas.openxmlformats.org/officeDocument/2006/relationships/customXml" Target="../../customXml/item131.xml"/><Relationship Id="rId15" Type="http://schemas.openxmlformats.org/officeDocument/2006/relationships/image" Target="../media/image6.png"/><Relationship Id="rId23" Type="http://schemas.openxmlformats.org/officeDocument/2006/relationships/image" Target="../media/image36.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315.xml"/><Relationship Id="rId9" Type="http://schemas.openxmlformats.org/officeDocument/2006/relationships/notesSlide" Target="../notesSlides/notesSlide26.xml"/><Relationship Id="rId14" Type="http://schemas.openxmlformats.org/officeDocument/2006/relationships/image" Target="../media/image5.png"/><Relationship Id="rId22" Type="http://schemas.openxmlformats.org/officeDocument/2006/relationships/image" Target="../media/image64.svg"/></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435.xml"/><Relationship Id="rId18" Type="http://schemas.openxmlformats.org/officeDocument/2006/relationships/customXml" Target="../../customXml/item674.xml"/><Relationship Id="rId26" Type="http://schemas.openxmlformats.org/officeDocument/2006/relationships/image" Target="../media/image2.png"/><Relationship Id="rId39" Type="http://schemas.openxmlformats.org/officeDocument/2006/relationships/image" Target="../media/image37.svg"/><Relationship Id="rId21" Type="http://schemas.openxmlformats.org/officeDocument/2006/relationships/customXml" Target="../../customXml/item869.xml"/><Relationship Id="rId34" Type="http://schemas.openxmlformats.org/officeDocument/2006/relationships/image" Target="../media/image9.svg"/><Relationship Id="rId42" Type="http://schemas.openxmlformats.org/officeDocument/2006/relationships/image" Target="../media/image56.png"/><Relationship Id="rId7" Type="http://schemas.openxmlformats.org/officeDocument/2006/relationships/customXml" Target="../../customXml/item886.xml"/><Relationship Id="rId2" Type="http://schemas.openxmlformats.org/officeDocument/2006/relationships/customXml" Target="../../customXml/item1065.xml"/><Relationship Id="rId16" Type="http://schemas.openxmlformats.org/officeDocument/2006/relationships/customXml" Target="../../customXml/item383.xml"/><Relationship Id="rId20" Type="http://schemas.openxmlformats.org/officeDocument/2006/relationships/customXml" Target="../../customXml/item67.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976.xml"/><Relationship Id="rId6" Type="http://schemas.openxmlformats.org/officeDocument/2006/relationships/customXml" Target="../../customXml/item235.xml"/><Relationship Id="rId11" Type="http://schemas.openxmlformats.org/officeDocument/2006/relationships/customXml" Target="../../customXml/item489.xml"/><Relationship Id="rId24" Type="http://schemas.openxmlformats.org/officeDocument/2006/relationships/notesSlide" Target="../notesSlides/notesSlide27.xml"/><Relationship Id="rId32" Type="http://schemas.openxmlformats.org/officeDocument/2006/relationships/slide" Target="slide32.xml"/><Relationship Id="rId37" Type="http://schemas.openxmlformats.org/officeDocument/2006/relationships/image" Target="../media/image64.svg"/><Relationship Id="rId40" Type="http://schemas.openxmlformats.org/officeDocument/2006/relationships/image" Target="../media/image10.png"/><Relationship Id="rId5" Type="http://schemas.openxmlformats.org/officeDocument/2006/relationships/customXml" Target="../../customXml/item623.xml"/><Relationship Id="rId15" Type="http://schemas.openxmlformats.org/officeDocument/2006/relationships/customXml" Target="../../customXml/item178.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3.png"/><Relationship Id="rId10" Type="http://schemas.openxmlformats.org/officeDocument/2006/relationships/customXml" Target="../../customXml/item386.xml"/><Relationship Id="rId19" Type="http://schemas.openxmlformats.org/officeDocument/2006/relationships/customXml" Target="../../customXml/item60.xml"/><Relationship Id="rId31" Type="http://schemas.openxmlformats.org/officeDocument/2006/relationships/image" Target="../media/image7.png"/><Relationship Id="rId4" Type="http://schemas.openxmlformats.org/officeDocument/2006/relationships/customXml" Target="../../customXml/item469.xml"/><Relationship Id="rId9" Type="http://schemas.openxmlformats.org/officeDocument/2006/relationships/customXml" Target="../../customXml/item1052.xml"/><Relationship Id="rId14" Type="http://schemas.openxmlformats.org/officeDocument/2006/relationships/customXml" Target="../../customXml/item795.xml"/><Relationship Id="rId22" Type="http://schemas.openxmlformats.org/officeDocument/2006/relationships/customXml" Target="../../customXml/item392.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8.xml"/><Relationship Id="rId43" Type="http://schemas.openxmlformats.org/officeDocument/2006/relationships/image" Target="../media/image57.svg"/><Relationship Id="rId8" Type="http://schemas.openxmlformats.org/officeDocument/2006/relationships/customXml" Target="../../customXml/item425.xml"/><Relationship Id="rId3" Type="http://schemas.openxmlformats.org/officeDocument/2006/relationships/customXml" Target="../../customXml/item951.xml"/><Relationship Id="rId12" Type="http://schemas.openxmlformats.org/officeDocument/2006/relationships/customXml" Target="../../customXml/item464.xml"/><Relationship Id="rId17" Type="http://schemas.openxmlformats.org/officeDocument/2006/relationships/customXml" Target="../../customXml/item371.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6.png"/></Relationships>
</file>

<file path=ppt/slides/_rels/slide32.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3.xml"/><Relationship Id="rId26" Type="http://schemas.openxmlformats.org/officeDocument/2006/relationships/image" Target="../media/image55.png"/><Relationship Id="rId3" Type="http://schemas.openxmlformats.org/officeDocument/2006/relationships/customXml" Target="../../customXml/item775.xml"/><Relationship Id="rId21" Type="http://schemas.openxmlformats.org/officeDocument/2006/relationships/image" Target="../media/image50.png"/><Relationship Id="rId34" Type="http://schemas.openxmlformats.org/officeDocument/2006/relationships/image" Target="../media/image56.png"/><Relationship Id="rId7" Type="http://schemas.openxmlformats.org/officeDocument/2006/relationships/customXml" Target="../../customXml/item157.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4.png"/><Relationship Id="rId33" Type="http://schemas.openxmlformats.org/officeDocument/2006/relationships/image" Target="../media/image9.svg"/><Relationship Id="rId2" Type="http://schemas.openxmlformats.org/officeDocument/2006/relationships/customXml" Target="../../customXml/item525.xml"/><Relationship Id="rId16" Type="http://schemas.openxmlformats.org/officeDocument/2006/relationships/image" Target="../media/image6.png"/><Relationship Id="rId20" Type="http://schemas.openxmlformats.org/officeDocument/2006/relationships/image" Target="../media/image49.png"/><Relationship Id="rId29" Type="http://schemas.openxmlformats.org/officeDocument/2006/relationships/image" Target="../media/image64.svg"/><Relationship Id="rId1" Type="http://schemas.openxmlformats.org/officeDocument/2006/relationships/customXml" Target="../../customXml/item1108.xml"/><Relationship Id="rId6" Type="http://schemas.openxmlformats.org/officeDocument/2006/relationships/customXml" Target="../../customXml/item203.xml"/><Relationship Id="rId11" Type="http://schemas.openxmlformats.org/officeDocument/2006/relationships/image" Target="../media/image1.png"/><Relationship Id="rId24" Type="http://schemas.openxmlformats.org/officeDocument/2006/relationships/image" Target="../media/image53.png"/><Relationship Id="rId32" Type="http://schemas.openxmlformats.org/officeDocument/2006/relationships/image" Target="../media/image8.png"/><Relationship Id="rId5" Type="http://schemas.openxmlformats.org/officeDocument/2006/relationships/customXml" Target="../../customXml/item939.xml"/><Relationship Id="rId15" Type="http://schemas.openxmlformats.org/officeDocument/2006/relationships/image" Target="../media/image5.png"/><Relationship Id="rId23" Type="http://schemas.openxmlformats.org/officeDocument/2006/relationships/image" Target="../media/image52.png"/><Relationship Id="rId28" Type="http://schemas.openxmlformats.org/officeDocument/2006/relationships/image" Target="../media/image63.png"/><Relationship Id="rId10" Type="http://schemas.openxmlformats.org/officeDocument/2006/relationships/notesSlide" Target="../notesSlides/notesSlide28.xml"/><Relationship Id="rId19" Type="http://schemas.openxmlformats.org/officeDocument/2006/relationships/image" Target="../media/image48.png"/><Relationship Id="rId31" Type="http://schemas.openxmlformats.org/officeDocument/2006/relationships/image" Target="../media/image37.svg"/><Relationship Id="rId4" Type="http://schemas.openxmlformats.org/officeDocument/2006/relationships/customXml" Target="../../customXml/item661.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1.png"/><Relationship Id="rId27" Type="http://schemas.openxmlformats.org/officeDocument/2006/relationships/slide" Target="slide28.xml"/><Relationship Id="rId30" Type="http://schemas.openxmlformats.org/officeDocument/2006/relationships/image" Target="../media/image36.png"/><Relationship Id="rId35" Type="http://schemas.openxmlformats.org/officeDocument/2006/relationships/image" Target="../media/image57.svg"/><Relationship Id="rId8" Type="http://schemas.openxmlformats.org/officeDocument/2006/relationships/customXml" Target="../../customXml/item376.xml"/></Relationships>
</file>

<file path=ppt/slides/_rels/slide33.xml.rels><?xml version="1.0" encoding="UTF-8" standalone="yes"?>
<Relationships xmlns="http://schemas.openxmlformats.org/package/2006/relationships"><Relationship Id="rId13" Type="http://schemas.openxmlformats.org/officeDocument/2006/relationships/customXml" Target="../../customXml/item316.xml"/><Relationship Id="rId18" Type="http://schemas.openxmlformats.org/officeDocument/2006/relationships/image" Target="../media/image1.png"/><Relationship Id="rId26" Type="http://schemas.openxmlformats.org/officeDocument/2006/relationships/image" Target="../media/image63.png"/><Relationship Id="rId39" Type="http://schemas.openxmlformats.org/officeDocument/2006/relationships/image" Target="../media/image70.png"/><Relationship Id="rId21" Type="http://schemas.openxmlformats.org/officeDocument/2006/relationships/image" Target="../media/image4.png"/><Relationship Id="rId34" Type="http://schemas.openxmlformats.org/officeDocument/2006/relationships/image" Target="../media/image52.png"/><Relationship Id="rId7" Type="http://schemas.openxmlformats.org/officeDocument/2006/relationships/customXml" Target="../../customXml/item928.xml"/><Relationship Id="rId12" Type="http://schemas.openxmlformats.org/officeDocument/2006/relationships/customXml" Target="../../customXml/item727.xml"/><Relationship Id="rId17" Type="http://schemas.openxmlformats.org/officeDocument/2006/relationships/notesSlide" Target="../notesSlides/notesSlide29.xml"/><Relationship Id="rId25" Type="http://schemas.openxmlformats.org/officeDocument/2006/relationships/slide" Target="slide35.xml"/><Relationship Id="rId33" Type="http://schemas.openxmlformats.org/officeDocument/2006/relationships/image" Target="../media/image51.png"/><Relationship Id="rId38" Type="http://schemas.openxmlformats.org/officeDocument/2006/relationships/slide" Target="slide34.xml"/><Relationship Id="rId2" Type="http://schemas.openxmlformats.org/officeDocument/2006/relationships/customXml" Target="../../customXml/item959.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7.svg"/><Relationship Id="rId1" Type="http://schemas.openxmlformats.org/officeDocument/2006/relationships/customXml" Target="../../customXml/item907.xml"/><Relationship Id="rId6" Type="http://schemas.openxmlformats.org/officeDocument/2006/relationships/customXml" Target="../../customXml/item195.xml"/><Relationship Id="rId11" Type="http://schemas.openxmlformats.org/officeDocument/2006/relationships/customXml" Target="../../customXml/item508.xml"/><Relationship Id="rId24" Type="http://schemas.openxmlformats.org/officeDocument/2006/relationships/image" Target="../media/image7.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71.svg"/><Relationship Id="rId5" Type="http://schemas.openxmlformats.org/officeDocument/2006/relationships/customXml" Target="../../customXml/item439.xml"/><Relationship Id="rId15" Type="http://schemas.openxmlformats.org/officeDocument/2006/relationships/customXml" Target="../../customXml/item840.xml"/><Relationship Id="rId23" Type="http://schemas.openxmlformats.org/officeDocument/2006/relationships/image" Target="../media/image6.png"/><Relationship Id="rId28" Type="http://schemas.openxmlformats.org/officeDocument/2006/relationships/image" Target="../media/image36.png"/><Relationship Id="rId36" Type="http://schemas.openxmlformats.org/officeDocument/2006/relationships/image" Target="../media/image54.png"/><Relationship Id="rId10" Type="http://schemas.openxmlformats.org/officeDocument/2006/relationships/customXml" Target="../../customXml/item255.xml"/><Relationship Id="rId19" Type="http://schemas.openxmlformats.org/officeDocument/2006/relationships/image" Target="../media/image2.png"/><Relationship Id="rId31" Type="http://schemas.openxmlformats.org/officeDocument/2006/relationships/image" Target="../media/image49.png"/><Relationship Id="rId4" Type="http://schemas.openxmlformats.org/officeDocument/2006/relationships/customXml" Target="../../customXml/item1107.xml"/><Relationship Id="rId9" Type="http://schemas.openxmlformats.org/officeDocument/2006/relationships/customXml" Target="../../customXml/item483.xml"/><Relationship Id="rId14" Type="http://schemas.openxmlformats.org/officeDocument/2006/relationships/customXml" Target="../../customXml/item78.xml"/><Relationship Id="rId22" Type="http://schemas.openxmlformats.org/officeDocument/2006/relationships/image" Target="../media/image5.png"/><Relationship Id="rId27" Type="http://schemas.openxmlformats.org/officeDocument/2006/relationships/image" Target="../media/image64.sv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customXml" Target="../../customXml/item977.xml"/><Relationship Id="rId3" Type="http://schemas.openxmlformats.org/officeDocument/2006/relationships/customXml" Target="../../customXml/item143.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203.xml"/><Relationship Id="rId18" Type="http://schemas.openxmlformats.org/officeDocument/2006/relationships/customXml" Target="../../customXml/item1198.xml"/><Relationship Id="rId26" Type="http://schemas.openxmlformats.org/officeDocument/2006/relationships/customXml" Target="../../customXml/item797.xml"/><Relationship Id="rId39" Type="http://schemas.openxmlformats.org/officeDocument/2006/relationships/image" Target="../media/image63.png"/><Relationship Id="rId21" Type="http://schemas.openxmlformats.org/officeDocument/2006/relationships/customXml" Target="../../customXml/item1028.xml"/><Relationship Id="rId34" Type="http://schemas.openxmlformats.org/officeDocument/2006/relationships/image" Target="../media/image3.png"/><Relationship Id="rId42" Type="http://schemas.openxmlformats.org/officeDocument/2006/relationships/image" Target="../media/image37.sv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31.svg"/><Relationship Id="rId7" Type="http://schemas.openxmlformats.org/officeDocument/2006/relationships/customXml" Target="../../customXml/item625.xml"/><Relationship Id="rId2" Type="http://schemas.openxmlformats.org/officeDocument/2006/relationships/customXml" Target="../../customXml/item412.xml"/><Relationship Id="rId16" Type="http://schemas.openxmlformats.org/officeDocument/2006/relationships/customXml" Target="../../customXml/item1199.xml"/><Relationship Id="rId29" Type="http://schemas.openxmlformats.org/officeDocument/2006/relationships/customXml" Target="../../customXml/item452.xml"/><Relationship Id="rId11" Type="http://schemas.openxmlformats.org/officeDocument/2006/relationships/customXml" Target="../../customXml/item1152.xml"/><Relationship Id="rId24" Type="http://schemas.openxmlformats.org/officeDocument/2006/relationships/customXml" Target="../../customXml/item92.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4.svg"/><Relationship Id="rId45" Type="http://schemas.openxmlformats.org/officeDocument/2006/relationships/image" Target="../media/image50.png"/><Relationship Id="rId53" Type="http://schemas.openxmlformats.org/officeDocument/2006/relationships/slide" Target="slide33.xml"/><Relationship Id="rId5" Type="http://schemas.openxmlformats.org/officeDocument/2006/relationships/customXml" Target="../../customXml/item611.xml"/><Relationship Id="rId10" Type="http://schemas.openxmlformats.org/officeDocument/2006/relationships/customXml" Target="../../customXml/item247.xml"/><Relationship Id="rId19" Type="http://schemas.openxmlformats.org/officeDocument/2006/relationships/customXml" Target="../../customXml/item1195.xml"/><Relationship Id="rId31" Type="http://schemas.openxmlformats.org/officeDocument/2006/relationships/notesSlide" Target="../notesSlides/notesSlide30.xml"/><Relationship Id="rId44" Type="http://schemas.openxmlformats.org/officeDocument/2006/relationships/image" Target="../media/image49.png"/><Relationship Id="rId52" Type="http://schemas.openxmlformats.org/officeDocument/2006/relationships/image" Target="../media/image71.svg"/><Relationship Id="rId4" Type="http://schemas.openxmlformats.org/officeDocument/2006/relationships/customXml" Target="../../customXml/item557.xml"/><Relationship Id="rId9" Type="http://schemas.openxmlformats.org/officeDocument/2006/relationships/customXml" Target="../../customXml/item1149.xml"/><Relationship Id="rId14" Type="http://schemas.openxmlformats.org/officeDocument/2006/relationships/customXml" Target="../../customXml/item1201.xml"/><Relationship Id="rId22" Type="http://schemas.openxmlformats.org/officeDocument/2006/relationships/customXml" Target="../../customXml/item733.xml"/><Relationship Id="rId27" Type="http://schemas.openxmlformats.org/officeDocument/2006/relationships/customXml" Target="../../customXml/item375.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customXml" Target="../../customXml/item139.xml"/><Relationship Id="rId51" Type="http://schemas.openxmlformats.org/officeDocument/2006/relationships/image" Target="../media/image70.png"/><Relationship Id="rId3" Type="http://schemas.openxmlformats.org/officeDocument/2006/relationships/customXml" Target="../../customXml/item62.xml"/><Relationship Id="rId12" Type="http://schemas.openxmlformats.org/officeDocument/2006/relationships/customXml" Target="../../customXml/item1197.xml"/><Relationship Id="rId17" Type="http://schemas.openxmlformats.org/officeDocument/2006/relationships/customXml" Target="../../customXml/item1200.xml"/><Relationship Id="rId25" Type="http://schemas.openxmlformats.org/officeDocument/2006/relationships/customXml" Target="../../customXml/item1011.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1.png"/><Relationship Id="rId20" Type="http://schemas.openxmlformats.org/officeDocument/2006/relationships/customXml" Target="../../customXml/item1196.xml"/><Relationship Id="rId41" Type="http://schemas.openxmlformats.org/officeDocument/2006/relationships/image" Target="../media/image36.png"/><Relationship Id="rId54" Type="http://schemas.openxmlformats.org/officeDocument/2006/relationships/image" Target="../media/image30.png"/><Relationship Id="rId1" Type="http://schemas.openxmlformats.org/officeDocument/2006/relationships/customXml" Target="../../customXml/item715.xml"/><Relationship Id="rId6" Type="http://schemas.openxmlformats.org/officeDocument/2006/relationships/customXml" Target="../../customXml/item326.xml"/><Relationship Id="rId15" Type="http://schemas.openxmlformats.org/officeDocument/2006/relationships/customXml" Target="../../customXml/item1202.xml"/><Relationship Id="rId23" Type="http://schemas.openxmlformats.org/officeDocument/2006/relationships/customXml" Target="../../customXml/item168.xml"/><Relationship Id="rId28" Type="http://schemas.openxmlformats.org/officeDocument/2006/relationships/customXml" Target="../../customXml/item610.xml"/><Relationship Id="rId36" Type="http://schemas.openxmlformats.org/officeDocument/2006/relationships/image" Target="../media/image5.png"/><Relationship Id="rId49" Type="http://schemas.openxmlformats.org/officeDocument/2006/relationships/image" Target="../media/image54.pn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48.xml"/><Relationship Id="rId18" Type="http://schemas.openxmlformats.org/officeDocument/2006/relationships/image" Target="../media/image3.png"/><Relationship Id="rId26" Type="http://schemas.openxmlformats.org/officeDocument/2006/relationships/image" Target="../media/image36.png"/><Relationship Id="rId21" Type="http://schemas.openxmlformats.org/officeDocument/2006/relationships/image" Target="../media/image6.png"/><Relationship Id="rId34" Type="http://schemas.openxmlformats.org/officeDocument/2006/relationships/image" Target="../media/image54.png"/><Relationship Id="rId7" Type="http://schemas.openxmlformats.org/officeDocument/2006/relationships/customXml" Target="../../customXml/item954.xml"/><Relationship Id="rId12" Type="http://schemas.openxmlformats.org/officeDocument/2006/relationships/customXml" Target="../../customXml/item532.xml"/><Relationship Id="rId17" Type="http://schemas.openxmlformats.org/officeDocument/2006/relationships/image" Target="../media/image2.png"/><Relationship Id="rId25" Type="http://schemas.openxmlformats.org/officeDocument/2006/relationships/image" Target="../media/image64.svg"/><Relationship Id="rId33" Type="http://schemas.openxmlformats.org/officeDocument/2006/relationships/image" Target="../media/image53.png"/><Relationship Id="rId2" Type="http://schemas.openxmlformats.org/officeDocument/2006/relationships/customXml" Target="../../customXml/item113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49.png"/><Relationship Id="rId1" Type="http://schemas.openxmlformats.org/officeDocument/2006/relationships/customXml" Target="../../customXml/item835.xml"/><Relationship Id="rId6" Type="http://schemas.openxmlformats.org/officeDocument/2006/relationships/customXml" Target="../../customXml/item582.xml"/><Relationship Id="rId11" Type="http://schemas.openxmlformats.org/officeDocument/2006/relationships/customXml" Target="../../customXml/item752.xml"/><Relationship Id="rId24" Type="http://schemas.openxmlformats.org/officeDocument/2006/relationships/image" Target="../media/image63.png"/><Relationship Id="rId32" Type="http://schemas.openxmlformats.org/officeDocument/2006/relationships/image" Target="../media/image52.png"/><Relationship Id="rId37" Type="http://schemas.openxmlformats.org/officeDocument/2006/relationships/image" Target="../media/image57.svg"/><Relationship Id="rId5" Type="http://schemas.openxmlformats.org/officeDocument/2006/relationships/customXml" Target="../../customXml/item119.xml"/><Relationship Id="rId15" Type="http://schemas.openxmlformats.org/officeDocument/2006/relationships/notesSlide" Target="../notesSlides/notesSlide31.xml"/><Relationship Id="rId23" Type="http://schemas.openxmlformats.org/officeDocument/2006/relationships/slide" Target="slide36.xml"/><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customXml" Target="../../customXml/item1015.xml"/><Relationship Id="rId19" Type="http://schemas.openxmlformats.org/officeDocument/2006/relationships/image" Target="../media/image4.png"/><Relationship Id="rId31" Type="http://schemas.openxmlformats.org/officeDocument/2006/relationships/image" Target="../media/image51.png"/><Relationship Id="rId4" Type="http://schemas.openxmlformats.org/officeDocument/2006/relationships/customXml" Target="../../customXml/item555.xml"/><Relationship Id="rId9" Type="http://schemas.openxmlformats.org/officeDocument/2006/relationships/customXml" Target="../../customXml/item20.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7.sv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customXml" Target="../../customXml/item766.xml"/><Relationship Id="rId3" Type="http://schemas.openxmlformats.org/officeDocument/2006/relationships/customXml" Target="../../customXml/item81.xml"/></Relationships>
</file>

<file path=ppt/slides/_rels/slide36.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3.png"/><Relationship Id="rId3" Type="http://schemas.openxmlformats.org/officeDocument/2006/relationships/customXml" Target="../../customXml/item30.xml"/><Relationship Id="rId21" Type="http://schemas.openxmlformats.org/officeDocument/2006/relationships/image" Target="../media/image48.png"/><Relationship Id="rId34" Type="http://schemas.openxmlformats.org/officeDocument/2006/relationships/image" Target="../media/image9.svg"/><Relationship Id="rId7" Type="http://schemas.openxmlformats.org/officeDocument/2006/relationships/customXml" Target="../../customXml/item695.xml"/><Relationship Id="rId12" Type="http://schemas.openxmlformats.org/officeDocument/2006/relationships/notesSlide" Target="../notesSlides/notesSlide32.xml"/><Relationship Id="rId17" Type="http://schemas.openxmlformats.org/officeDocument/2006/relationships/image" Target="../media/image5.png"/><Relationship Id="rId25" Type="http://schemas.openxmlformats.org/officeDocument/2006/relationships/image" Target="../media/image52.png"/><Relationship Id="rId33" Type="http://schemas.openxmlformats.org/officeDocument/2006/relationships/image" Target="../media/image8.png"/><Relationship Id="rId2" Type="http://schemas.openxmlformats.org/officeDocument/2006/relationships/customXml" Target="../../customXml/item100.xml"/><Relationship Id="rId16" Type="http://schemas.openxmlformats.org/officeDocument/2006/relationships/image" Target="../media/image4.png"/><Relationship Id="rId20" Type="http://schemas.openxmlformats.org/officeDocument/2006/relationships/slide" Target="slide37.xml"/><Relationship Id="rId29" Type="http://schemas.openxmlformats.org/officeDocument/2006/relationships/image" Target="../media/image63.png"/><Relationship Id="rId1" Type="http://schemas.openxmlformats.org/officeDocument/2006/relationships/customXml" Target="../../customXml/item788.xml"/><Relationship Id="rId6" Type="http://schemas.openxmlformats.org/officeDocument/2006/relationships/customXml" Target="../../customXml/item729.xml"/><Relationship Id="rId11" Type="http://schemas.openxmlformats.org/officeDocument/2006/relationships/slideLayout" Target="../slideLayouts/slideLayout1.xml"/><Relationship Id="rId24" Type="http://schemas.openxmlformats.org/officeDocument/2006/relationships/image" Target="../media/image51.png"/><Relationship Id="rId32" Type="http://schemas.openxmlformats.org/officeDocument/2006/relationships/image" Target="../media/image37.svg"/><Relationship Id="rId5" Type="http://schemas.openxmlformats.org/officeDocument/2006/relationships/customXml" Target="../../customXml/item6.xml"/><Relationship Id="rId15" Type="http://schemas.openxmlformats.org/officeDocument/2006/relationships/image" Target="../media/image3.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57.svg"/><Relationship Id="rId10" Type="http://schemas.openxmlformats.org/officeDocument/2006/relationships/customXml" Target="../../customXml/item450.xml"/><Relationship Id="rId19" Type="http://schemas.openxmlformats.org/officeDocument/2006/relationships/image" Target="../media/image7.png"/><Relationship Id="rId31" Type="http://schemas.openxmlformats.org/officeDocument/2006/relationships/image" Target="../media/image36.png"/><Relationship Id="rId4" Type="http://schemas.openxmlformats.org/officeDocument/2006/relationships/customXml" Target="../../customXml/item726.xml"/><Relationship Id="rId9" Type="http://schemas.openxmlformats.org/officeDocument/2006/relationships/customXml" Target="../../customXml/item677.xml"/><Relationship Id="rId14" Type="http://schemas.openxmlformats.org/officeDocument/2006/relationships/image" Target="../media/image2.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64.svg"/><Relationship Id="rId35" Type="http://schemas.openxmlformats.org/officeDocument/2006/relationships/image" Target="../media/image56.png"/><Relationship Id="rId8" Type="http://schemas.openxmlformats.org/officeDocument/2006/relationships/customXml" Target="../../customXml/item708.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6.png"/><Relationship Id="rId3" Type="http://schemas.openxmlformats.org/officeDocument/2006/relationships/customXml" Target="../../customXml/item184.xml"/><Relationship Id="rId21" Type="http://schemas.openxmlformats.org/officeDocument/2006/relationships/image" Target="../media/image57.svg"/><Relationship Id="rId7" Type="http://schemas.openxmlformats.org/officeDocument/2006/relationships/notesSlide" Target="../notesSlides/notesSlide33.xml"/><Relationship Id="rId12" Type="http://schemas.openxmlformats.org/officeDocument/2006/relationships/image" Target="../media/image5.png"/><Relationship Id="rId17" Type="http://schemas.openxmlformats.org/officeDocument/2006/relationships/image" Target="../media/image64.svg"/><Relationship Id="rId2" Type="http://schemas.openxmlformats.org/officeDocument/2006/relationships/customXml" Target="../../customXml/item128.xml"/><Relationship Id="rId16" Type="http://schemas.openxmlformats.org/officeDocument/2006/relationships/image" Target="../media/image63.png"/><Relationship Id="rId20" Type="http://schemas.openxmlformats.org/officeDocument/2006/relationships/image" Target="../media/image56.png"/><Relationship Id="rId1" Type="http://schemas.openxmlformats.org/officeDocument/2006/relationships/customXml" Target="../../customXml/item634.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58.xml"/><Relationship Id="rId15" Type="http://schemas.openxmlformats.org/officeDocument/2006/relationships/slide" Target="slide38.xml"/><Relationship Id="rId10" Type="http://schemas.openxmlformats.org/officeDocument/2006/relationships/image" Target="../media/image3.png"/><Relationship Id="rId19" Type="http://schemas.openxmlformats.org/officeDocument/2006/relationships/image" Target="../media/image37.svg"/><Relationship Id="rId4" Type="http://schemas.openxmlformats.org/officeDocument/2006/relationships/customXml" Target="../../customXml/item7.xml"/><Relationship Id="rId9" Type="http://schemas.openxmlformats.org/officeDocument/2006/relationships/image" Target="../media/image2.png"/><Relationship Id="rId14"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customXml" Target="../../customXml/item941.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5.png"/><Relationship Id="rId3" Type="http://schemas.openxmlformats.org/officeDocument/2006/relationships/customXml" Target="../../customXml/item798.xml"/><Relationship Id="rId21" Type="http://schemas.openxmlformats.org/officeDocument/2006/relationships/image" Target="../media/image50.png"/><Relationship Id="rId7" Type="http://schemas.openxmlformats.org/officeDocument/2006/relationships/customXml" Target="../../customXml/item95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4.png"/><Relationship Id="rId2" Type="http://schemas.openxmlformats.org/officeDocument/2006/relationships/customXml" Target="../../customXml/item751.xml"/><Relationship Id="rId16" Type="http://schemas.openxmlformats.org/officeDocument/2006/relationships/image" Target="../media/image5.png"/><Relationship Id="rId20" Type="http://schemas.openxmlformats.org/officeDocument/2006/relationships/image" Target="../media/image49.png"/><Relationship Id="rId29" Type="http://schemas.openxmlformats.org/officeDocument/2006/relationships/image" Target="../media/image36.png"/><Relationship Id="rId1" Type="http://schemas.openxmlformats.org/officeDocument/2006/relationships/customXml" Target="../../customXml/item1130.xml"/><Relationship Id="rId6" Type="http://schemas.openxmlformats.org/officeDocument/2006/relationships/customXml" Target="../../customXml/item217.xml"/><Relationship Id="rId11" Type="http://schemas.openxmlformats.org/officeDocument/2006/relationships/notesSlide" Target="../notesSlides/notesSlide34.xml"/><Relationship Id="rId24" Type="http://schemas.openxmlformats.org/officeDocument/2006/relationships/image" Target="../media/image53.png"/><Relationship Id="rId32" Type="http://schemas.openxmlformats.org/officeDocument/2006/relationships/image" Target="../media/image57.svg"/><Relationship Id="rId5" Type="http://schemas.openxmlformats.org/officeDocument/2006/relationships/customXml" Target="../../customXml/item156.xml"/><Relationship Id="rId15" Type="http://schemas.openxmlformats.org/officeDocument/2006/relationships/image" Target="../media/image4.png"/><Relationship Id="rId23" Type="http://schemas.openxmlformats.org/officeDocument/2006/relationships/image" Target="../media/image52.png"/><Relationship Id="rId28"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48.png"/><Relationship Id="rId31" Type="http://schemas.openxmlformats.org/officeDocument/2006/relationships/image" Target="../media/image56.png"/><Relationship Id="rId4" Type="http://schemas.openxmlformats.org/officeDocument/2006/relationships/customXml" Target="../../customXml/item415.xml"/><Relationship Id="rId9" Type="http://schemas.openxmlformats.org/officeDocument/2006/relationships/customXml" Target="../../customXml/item1061.xml"/><Relationship Id="rId14" Type="http://schemas.openxmlformats.org/officeDocument/2006/relationships/image" Target="../media/image3.png"/><Relationship Id="rId22" Type="http://schemas.openxmlformats.org/officeDocument/2006/relationships/image" Target="../media/image51.png"/><Relationship Id="rId27" Type="http://schemas.openxmlformats.org/officeDocument/2006/relationships/image" Target="../media/image63.png"/><Relationship Id="rId30" Type="http://schemas.openxmlformats.org/officeDocument/2006/relationships/image" Target="../media/image37.svg"/></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627.xml"/><Relationship Id="rId18" Type="http://schemas.openxmlformats.org/officeDocument/2006/relationships/customXml" Target="../../customXml/item712.xml"/><Relationship Id="rId26" Type="http://schemas.openxmlformats.org/officeDocument/2006/relationships/customXml" Target="../../customXml/item596.xml"/><Relationship Id="rId39" Type="http://schemas.openxmlformats.org/officeDocument/2006/relationships/image" Target="../media/image4.png"/><Relationship Id="rId21" Type="http://schemas.openxmlformats.org/officeDocument/2006/relationships/customXml" Target="../../customXml/item200.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251.xml"/><Relationship Id="rId2" Type="http://schemas.openxmlformats.org/officeDocument/2006/relationships/customXml" Target="../../customXml/item784.xml"/><Relationship Id="rId16" Type="http://schemas.openxmlformats.org/officeDocument/2006/relationships/customXml" Target="../../customXml/item382.xml"/><Relationship Id="rId29" Type="http://schemas.openxmlformats.org/officeDocument/2006/relationships/customXml" Target="../../customXml/item863.xml"/><Relationship Id="rId11" Type="http://schemas.openxmlformats.org/officeDocument/2006/relationships/customXml" Target="../../customXml/item779.xml"/><Relationship Id="rId24" Type="http://schemas.openxmlformats.org/officeDocument/2006/relationships/customXml" Target="../../customXml/item52.xml"/><Relationship Id="rId32" Type="http://schemas.openxmlformats.org/officeDocument/2006/relationships/customXml" Target="../../customXml/item802.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253.xml"/><Relationship Id="rId19" Type="http://schemas.openxmlformats.org/officeDocument/2006/relationships/customXml" Target="../../customXml/item191.xml"/><Relationship Id="rId4" Type="http://schemas.openxmlformats.org/officeDocument/2006/relationships/customXml" Target="../../customXml/item1254.xml"/><Relationship Id="rId9" Type="http://schemas.openxmlformats.org/officeDocument/2006/relationships/customXml" Target="../../customXml/item358.xml"/><Relationship Id="rId14" Type="http://schemas.openxmlformats.org/officeDocument/2006/relationships/customXml" Target="../../customXml/item924.xml"/><Relationship Id="rId22" Type="http://schemas.openxmlformats.org/officeDocument/2006/relationships/customXml" Target="../../customXml/item446.xml"/><Relationship Id="rId27" Type="http://schemas.openxmlformats.org/officeDocument/2006/relationships/customXml" Target="../../customXml/item900.xml"/><Relationship Id="rId30" Type="http://schemas.openxmlformats.org/officeDocument/2006/relationships/customXml" Target="../../customXml/item1089.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250.xml"/><Relationship Id="rId51" Type="http://schemas.openxmlformats.org/officeDocument/2006/relationships/image" Target="../media/image16.png"/><Relationship Id="rId3" Type="http://schemas.openxmlformats.org/officeDocument/2006/relationships/customXml" Target="../../customXml/item630.xml"/><Relationship Id="rId12" Type="http://schemas.openxmlformats.org/officeDocument/2006/relationships/customXml" Target="../../customXml/item165.xml"/><Relationship Id="rId17" Type="http://schemas.openxmlformats.org/officeDocument/2006/relationships/customXml" Target="../../customXml/item218.xml"/><Relationship Id="rId25" Type="http://schemas.openxmlformats.org/officeDocument/2006/relationships/customXml" Target="../../customXml/item322.xml"/><Relationship Id="rId33" Type="http://schemas.openxmlformats.org/officeDocument/2006/relationships/customXml" Target="../../customXml/item429.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777.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774.xml"/><Relationship Id="rId6" Type="http://schemas.openxmlformats.org/officeDocument/2006/relationships/customXml" Target="../../customXml/item1252.xml"/><Relationship Id="rId15" Type="http://schemas.openxmlformats.org/officeDocument/2006/relationships/customXml" Target="../../customXml/item535.xml"/><Relationship Id="rId23" Type="http://schemas.openxmlformats.org/officeDocument/2006/relationships/customXml" Target="../../customXml/item331.xml"/><Relationship Id="rId28" Type="http://schemas.openxmlformats.org/officeDocument/2006/relationships/customXml" Target="../../customXml/item475.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244.xml"/><Relationship Id="rId31" Type="http://schemas.openxmlformats.org/officeDocument/2006/relationships/customXml" Target="../../customXml/item400.xml"/><Relationship Id="rId44" Type="http://schemas.openxmlformats.org/officeDocument/2006/relationships/image" Target="../media/image10.png"/><Relationship Id="rId52" Type="http://schemas.openxmlformats.org/officeDocument/2006/relationships/image" Target="../media/image17.sv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80.xml"/><Relationship Id="rId21" Type="http://schemas.openxmlformats.org/officeDocument/2006/relationships/customXml" Target="../../customXml/item764.xml"/><Relationship Id="rId42" Type="http://schemas.openxmlformats.org/officeDocument/2006/relationships/customXml" Target="../../customXml/item953.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225.xml"/><Relationship Id="rId16" Type="http://schemas.openxmlformats.org/officeDocument/2006/relationships/customXml" Target="../../customXml/item580.xml"/><Relationship Id="rId29" Type="http://schemas.openxmlformats.org/officeDocument/2006/relationships/customXml" Target="../../customXml/item997.xml"/><Relationship Id="rId11" Type="http://schemas.openxmlformats.org/officeDocument/2006/relationships/customXml" Target="../../customXml/item389.xml"/><Relationship Id="rId24" Type="http://schemas.openxmlformats.org/officeDocument/2006/relationships/customXml" Target="../../customXml/item603.xml"/><Relationship Id="rId32" Type="http://schemas.openxmlformats.org/officeDocument/2006/relationships/customXml" Target="../../customXml/item317.xml"/><Relationship Id="rId37" Type="http://schemas.openxmlformats.org/officeDocument/2006/relationships/customXml" Target="../../customXml/item347.xml"/><Relationship Id="rId40" Type="http://schemas.openxmlformats.org/officeDocument/2006/relationships/customXml" Target="../../customXml/item882.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932.xml"/><Relationship Id="rId61" Type="http://schemas.openxmlformats.org/officeDocument/2006/relationships/image" Target="../media/image14.png"/><Relationship Id="rId19" Type="http://schemas.openxmlformats.org/officeDocument/2006/relationships/customXml" Target="../../customXml/item747.xml"/><Relationship Id="rId14" Type="http://schemas.openxmlformats.org/officeDocument/2006/relationships/customXml" Target="../../customXml/item843.xml"/><Relationship Id="rId22" Type="http://schemas.openxmlformats.org/officeDocument/2006/relationships/customXml" Target="../../customXml/item68.xml"/><Relationship Id="rId27" Type="http://schemas.openxmlformats.org/officeDocument/2006/relationships/customXml" Target="../../customXml/item1091.xml"/><Relationship Id="rId30" Type="http://schemas.openxmlformats.org/officeDocument/2006/relationships/customXml" Target="../../customXml/item338.xml"/><Relationship Id="rId35" Type="http://schemas.openxmlformats.org/officeDocument/2006/relationships/customXml" Target="../../customXml/item920.xml"/><Relationship Id="rId43" Type="http://schemas.openxmlformats.org/officeDocument/2006/relationships/customXml" Target="../../customXml/item649.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321.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481.xml"/><Relationship Id="rId12" Type="http://schemas.openxmlformats.org/officeDocument/2006/relationships/customXml" Target="../../customXml/item516.xml"/><Relationship Id="rId17" Type="http://schemas.openxmlformats.org/officeDocument/2006/relationships/customXml" Target="../../customXml/item717.xml"/><Relationship Id="rId25" Type="http://schemas.openxmlformats.org/officeDocument/2006/relationships/customXml" Target="../../customXml/item328.xml"/><Relationship Id="rId33" Type="http://schemas.openxmlformats.org/officeDocument/2006/relationships/customXml" Target="../../customXml/item637.xml"/><Relationship Id="rId38" Type="http://schemas.openxmlformats.org/officeDocument/2006/relationships/customXml" Target="../../customXml/item276.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723.xml"/><Relationship Id="rId41" Type="http://schemas.openxmlformats.org/officeDocument/2006/relationships/customXml" Target="../../customXml/item572.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707.xml"/><Relationship Id="rId6" Type="http://schemas.openxmlformats.org/officeDocument/2006/relationships/customXml" Target="../../customXml/item210.xml"/><Relationship Id="rId15" Type="http://schemas.openxmlformats.org/officeDocument/2006/relationships/customXml" Target="../../customXml/item529.xml"/><Relationship Id="rId23" Type="http://schemas.openxmlformats.org/officeDocument/2006/relationships/customXml" Target="../../customXml/item915.xml"/><Relationship Id="rId28" Type="http://schemas.openxmlformats.org/officeDocument/2006/relationships/customXml" Target="../../customXml/item353.xml"/><Relationship Id="rId36" Type="http://schemas.openxmlformats.org/officeDocument/2006/relationships/customXml" Target="../../customXml/item163.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020.xml"/><Relationship Id="rId31" Type="http://schemas.openxmlformats.org/officeDocument/2006/relationships/customXml" Target="../../customXml/item491.xml"/><Relationship Id="rId44" Type="http://schemas.openxmlformats.org/officeDocument/2006/relationships/customXml" Target="../../customXml/item586.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595.xml"/><Relationship Id="rId9" Type="http://schemas.openxmlformats.org/officeDocument/2006/relationships/customXml" Target="../../customXml/item520.xml"/><Relationship Id="rId13" Type="http://schemas.openxmlformats.org/officeDocument/2006/relationships/customXml" Target="../../customXml/item1141.xml"/><Relationship Id="rId18" Type="http://schemas.openxmlformats.org/officeDocument/2006/relationships/customXml" Target="../../customXml/item548.xml"/><Relationship Id="rId39" Type="http://schemas.openxmlformats.org/officeDocument/2006/relationships/customXml" Target="../../customXml/item672.xml"/><Relationship Id="rId34" Type="http://schemas.openxmlformats.org/officeDocument/2006/relationships/customXml" Target="../../customXml/item448.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919.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230.xml"/><Relationship Id="rId21" Type="http://schemas.openxmlformats.org/officeDocument/2006/relationships/customXml" Target="../../customXml/item1231.xml"/><Relationship Id="rId42" Type="http://schemas.openxmlformats.org/officeDocument/2006/relationships/customXml" Target="../../customXml/item1210.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239.xml"/><Relationship Id="rId11" Type="http://schemas.openxmlformats.org/officeDocument/2006/relationships/customXml" Target="../../customXml/item1245.xml"/><Relationship Id="rId24" Type="http://schemas.openxmlformats.org/officeDocument/2006/relationships/customXml" Target="../../customXml/item1228.xml"/><Relationship Id="rId32" Type="http://schemas.openxmlformats.org/officeDocument/2006/relationships/customXml" Target="../../customXml/item1224.xml"/><Relationship Id="rId37" Type="http://schemas.openxmlformats.org/officeDocument/2006/relationships/customXml" Target="../../customXml/item1217.xml"/><Relationship Id="rId40" Type="http://schemas.openxmlformats.org/officeDocument/2006/relationships/customXml" Target="../../customXml/item1214.xml"/><Relationship Id="rId45" Type="http://schemas.openxmlformats.org/officeDocument/2006/relationships/customXml" Target="../../customXml/item1209.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5" Type="http://schemas.openxmlformats.org/officeDocument/2006/relationships/customXml" Target="../../customXml/item1236.xml"/><Relationship Id="rId61" Type="http://schemas.openxmlformats.org/officeDocument/2006/relationships/image" Target="../media/image12.png"/><Relationship Id="rId19" Type="http://schemas.openxmlformats.org/officeDocument/2006/relationships/customXml" Target="../../customXml/item1234.xml"/><Relationship Id="rId14" Type="http://schemas.openxmlformats.org/officeDocument/2006/relationships/customXml" Target="../../customXml/item1241.xml"/><Relationship Id="rId22" Type="http://schemas.openxmlformats.org/officeDocument/2006/relationships/customXml" Target="../../customXml/item1232.xml"/><Relationship Id="rId27" Type="http://schemas.openxmlformats.org/officeDocument/2006/relationships/customXml" Target="../../customXml/item1225.xml"/><Relationship Id="rId30" Type="http://schemas.openxmlformats.org/officeDocument/2006/relationships/customXml" Target="../../customXml/item1222.xml"/><Relationship Id="rId35" Type="http://schemas.openxmlformats.org/officeDocument/2006/relationships/customXml" Target="../../customXml/item1221.xml"/><Relationship Id="rId43" Type="http://schemas.openxmlformats.org/officeDocument/2006/relationships/customXml" Target="../../customXml/item1211.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248.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206.xml"/><Relationship Id="rId12" Type="http://schemas.openxmlformats.org/officeDocument/2006/relationships/customXml" Target="../../customXml/item1246.xml"/><Relationship Id="rId17" Type="http://schemas.openxmlformats.org/officeDocument/2006/relationships/customXml" Target="../../customXml/item1237.xml"/><Relationship Id="rId25" Type="http://schemas.openxmlformats.org/officeDocument/2006/relationships/customXml" Target="../../customXml/item1229.xml"/><Relationship Id="rId33" Type="http://schemas.openxmlformats.org/officeDocument/2006/relationships/customXml" Target="../../customXml/item1219.xml"/><Relationship Id="rId38" Type="http://schemas.openxmlformats.org/officeDocument/2006/relationships/customXml" Target="../../customXml/item1218.xml"/><Relationship Id="rId46" Type="http://schemas.openxmlformats.org/officeDocument/2006/relationships/customXml" Target="../../customXml/item1207.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235.xml"/><Relationship Id="rId41" Type="http://schemas.openxmlformats.org/officeDocument/2006/relationships/customXml" Target="../../customXml/item1215.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204.xml"/><Relationship Id="rId6" Type="http://schemas.openxmlformats.org/officeDocument/2006/relationships/customXml" Target="../../customXml/item1240.xml"/><Relationship Id="rId15" Type="http://schemas.openxmlformats.org/officeDocument/2006/relationships/customXml" Target="../../customXml/item1242.xml"/><Relationship Id="rId23" Type="http://schemas.openxmlformats.org/officeDocument/2006/relationships/customXml" Target="../../customXml/item1233.xml"/><Relationship Id="rId28" Type="http://schemas.openxmlformats.org/officeDocument/2006/relationships/customXml" Target="../../customXml/item1226.xml"/><Relationship Id="rId36" Type="http://schemas.openxmlformats.org/officeDocument/2006/relationships/customXml" Target="../../customXml/item1216.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247.xml"/><Relationship Id="rId31" Type="http://schemas.openxmlformats.org/officeDocument/2006/relationships/customXml" Target="../../customXml/item1223.xml"/><Relationship Id="rId44" Type="http://schemas.openxmlformats.org/officeDocument/2006/relationships/customXml" Target="../../customXml/item1212.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4" Type="http://schemas.openxmlformats.org/officeDocument/2006/relationships/customXml" Target="../../customXml/item1208.xml"/><Relationship Id="rId9" Type="http://schemas.openxmlformats.org/officeDocument/2006/relationships/customXml" Target="../../customXml/item1249.xml"/><Relationship Id="rId13" Type="http://schemas.openxmlformats.org/officeDocument/2006/relationships/customXml" Target="../../customXml/item1243.xml"/><Relationship Id="rId18" Type="http://schemas.openxmlformats.org/officeDocument/2006/relationships/customXml" Target="../../customXml/item1238.xml"/><Relationship Id="rId39" Type="http://schemas.openxmlformats.org/officeDocument/2006/relationships/customXml" Target="../../customXml/item1213.xml"/><Relationship Id="rId34" Type="http://schemas.openxmlformats.org/officeDocument/2006/relationships/customXml" Target="../../customXml/item1220.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244.xml"/><Relationship Id="rId71" Type="http://schemas.openxmlformats.org/officeDocument/2006/relationships/image" Target="../media/image22.png"/><Relationship Id="rId2" Type="http://schemas.openxmlformats.org/officeDocument/2006/relationships/customXml" Target="../../customXml/item1205.xml"/><Relationship Id="rId29" Type="http://schemas.openxmlformats.org/officeDocument/2006/relationships/customXml" Target="../../customXml/item1227.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820.xml"/><Relationship Id="rId21" Type="http://schemas.openxmlformats.org/officeDocument/2006/relationships/customXml" Target="../../customXml/item46.xml"/><Relationship Id="rId34" Type="http://schemas.openxmlformats.org/officeDocument/2006/relationships/customXml" Target="../../customXml/item544.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28.png"/><Relationship Id="rId7" Type="http://schemas.openxmlformats.org/officeDocument/2006/relationships/customXml" Target="../../customXml/item615.xml"/><Relationship Id="rId2" Type="http://schemas.openxmlformats.org/officeDocument/2006/relationships/customXml" Target="../../customXml/item1070.xml"/><Relationship Id="rId16" Type="http://schemas.openxmlformats.org/officeDocument/2006/relationships/customXml" Target="../../customXml/item754.xml"/><Relationship Id="rId29" Type="http://schemas.openxmlformats.org/officeDocument/2006/relationships/customXml" Target="../../customXml/item971.xml"/><Relationship Id="rId11" Type="http://schemas.openxmlformats.org/officeDocument/2006/relationships/customXml" Target="../../customXml/item313.xml"/><Relationship Id="rId24" Type="http://schemas.openxmlformats.org/officeDocument/2006/relationships/customXml" Target="../../customXml/item755.xml"/><Relationship Id="rId32" Type="http://schemas.openxmlformats.org/officeDocument/2006/relationships/customXml" Target="../../customXml/item59.xml"/><Relationship Id="rId37" Type="http://schemas.openxmlformats.org/officeDocument/2006/relationships/customXml" Target="../../customXml/item1129.xml"/><Relationship Id="rId40" Type="http://schemas.openxmlformats.org/officeDocument/2006/relationships/customXml" Target="../../customXml/item272.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1.svg"/><Relationship Id="rId5" Type="http://schemas.openxmlformats.org/officeDocument/2006/relationships/customXml" Target="../../customXml/item254.xml"/><Relationship Id="rId61" Type="http://schemas.openxmlformats.org/officeDocument/2006/relationships/slide" Target="slide4.xml"/><Relationship Id="rId19" Type="http://schemas.openxmlformats.org/officeDocument/2006/relationships/customXml" Target="../../customXml/item690.xml"/><Relationship Id="rId14" Type="http://schemas.openxmlformats.org/officeDocument/2006/relationships/customXml" Target="../../customXml/item129.xml"/><Relationship Id="rId22" Type="http://schemas.openxmlformats.org/officeDocument/2006/relationships/customXml" Target="../../customXml/item374.xml"/><Relationship Id="rId27" Type="http://schemas.openxmlformats.org/officeDocument/2006/relationships/customXml" Target="../../customXml/item181.xml"/><Relationship Id="rId30" Type="http://schemas.openxmlformats.org/officeDocument/2006/relationships/customXml" Target="../../customXml/item299.xml"/><Relationship Id="rId35" Type="http://schemas.openxmlformats.org/officeDocument/2006/relationships/customXml" Target="../../customXml/item114.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29.svg"/><Relationship Id="rId8" Type="http://schemas.openxmlformats.org/officeDocument/2006/relationships/customXml" Target="../../customXml/item473.xml"/><Relationship Id="rId51" Type="http://schemas.openxmlformats.org/officeDocument/2006/relationships/image" Target="../media/image10.png"/><Relationship Id="rId3" Type="http://schemas.openxmlformats.org/officeDocument/2006/relationships/customXml" Target="../../customXml/item444.xml"/><Relationship Id="rId12" Type="http://schemas.openxmlformats.org/officeDocument/2006/relationships/customXml" Target="../../customXml/item1048.xml"/><Relationship Id="rId17" Type="http://schemas.openxmlformats.org/officeDocument/2006/relationships/customXml" Target="../../customXml/item970.xml"/><Relationship Id="rId25" Type="http://schemas.openxmlformats.org/officeDocument/2006/relationships/customXml" Target="../../customXml/item1045.xml"/><Relationship Id="rId33" Type="http://schemas.openxmlformats.org/officeDocument/2006/relationships/customXml" Target="../../customXml/item329.xml"/><Relationship Id="rId38" Type="http://schemas.openxmlformats.org/officeDocument/2006/relationships/customXml" Target="../../customXml/item518.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348.xml"/><Relationship Id="rId41" Type="http://schemas.openxmlformats.org/officeDocument/2006/relationships/customXml" Target="../../customXml/item1067.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478.xml"/><Relationship Id="rId6" Type="http://schemas.openxmlformats.org/officeDocument/2006/relationships/customXml" Target="../../customXml/item722.xml"/><Relationship Id="rId15" Type="http://schemas.openxmlformats.org/officeDocument/2006/relationships/customXml" Target="../../customXml/item196.xml"/><Relationship Id="rId23" Type="http://schemas.openxmlformats.org/officeDocument/2006/relationships/customXml" Target="../../customXml/item41.xml"/><Relationship Id="rId28" Type="http://schemas.openxmlformats.org/officeDocument/2006/relationships/customXml" Target="../../customXml/item562.xml"/><Relationship Id="rId36" Type="http://schemas.openxmlformats.org/officeDocument/2006/relationships/customXml" Target="../../customXml/item385.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325.xml"/><Relationship Id="rId31" Type="http://schemas.openxmlformats.org/officeDocument/2006/relationships/customXml" Target="../../customXml/item323.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0.png"/><Relationship Id="rId4" Type="http://schemas.openxmlformats.org/officeDocument/2006/relationships/customXml" Target="../../customXml/item812.xml"/><Relationship Id="rId9" Type="http://schemas.openxmlformats.org/officeDocument/2006/relationships/customXml" Target="../../customXml/item524.xml"/><Relationship Id="rId13" Type="http://schemas.openxmlformats.org/officeDocument/2006/relationships/customXml" Target="../../customXml/item456.xml"/><Relationship Id="rId18" Type="http://schemas.openxmlformats.org/officeDocument/2006/relationships/customXml" Target="../../customXml/item759.xml"/><Relationship Id="rId39" Type="http://schemas.openxmlformats.org/officeDocument/2006/relationships/customXml" Target="../../customXml/item76.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994.xml"/><Relationship Id="rId18" Type="http://schemas.openxmlformats.org/officeDocument/2006/relationships/customXml" Target="../../customXml/item590.xml"/><Relationship Id="rId26" Type="http://schemas.openxmlformats.org/officeDocument/2006/relationships/customXml" Target="../../customXml/item14.xml"/><Relationship Id="rId39" Type="http://schemas.openxmlformats.org/officeDocument/2006/relationships/image" Target="../media/image2.png"/><Relationship Id="rId21" Type="http://schemas.openxmlformats.org/officeDocument/2006/relationships/customXml" Target="../../customXml/item815.xml"/><Relationship Id="rId34" Type="http://schemas.openxmlformats.org/officeDocument/2006/relationships/customXml" Target="../../customXml/item398.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52.xml"/><Relationship Id="rId2" Type="http://schemas.openxmlformats.org/officeDocument/2006/relationships/customXml" Target="../../customXml/item33.xml"/><Relationship Id="rId16" Type="http://schemas.openxmlformats.org/officeDocument/2006/relationships/customXml" Target="../../customXml/item1106.xml"/><Relationship Id="rId29" Type="http://schemas.openxmlformats.org/officeDocument/2006/relationships/customXml" Target="../../customXml/item1032.xml"/><Relationship Id="rId11" Type="http://schemas.openxmlformats.org/officeDocument/2006/relationships/customXml" Target="../../customXml/item1132.xml"/><Relationship Id="rId24" Type="http://schemas.openxmlformats.org/officeDocument/2006/relationships/customXml" Target="../../customXml/item301.xml"/><Relationship Id="rId32" Type="http://schemas.openxmlformats.org/officeDocument/2006/relationships/customXml" Target="../../customXml/item97.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3.svg"/><Relationship Id="rId5" Type="http://schemas.openxmlformats.org/officeDocument/2006/relationships/customXml" Target="../../customXml/item24.xml"/><Relationship Id="rId19" Type="http://schemas.openxmlformats.org/officeDocument/2006/relationships/customXml" Target="../../customXml/item394.xml"/><Relationship Id="rId4" Type="http://schemas.openxmlformats.org/officeDocument/2006/relationships/customXml" Target="../../customXml/item512.xml"/><Relationship Id="rId9" Type="http://schemas.openxmlformats.org/officeDocument/2006/relationships/customXml" Target="../../customXml/item790.xml"/><Relationship Id="rId14" Type="http://schemas.openxmlformats.org/officeDocument/2006/relationships/customXml" Target="../../customXml/item605.xml"/><Relationship Id="rId22" Type="http://schemas.openxmlformats.org/officeDocument/2006/relationships/customXml" Target="../../customXml/item493.xml"/><Relationship Id="rId27" Type="http://schemas.openxmlformats.org/officeDocument/2006/relationships/customXml" Target="../../customXml/item602.xml"/><Relationship Id="rId30" Type="http://schemas.openxmlformats.org/officeDocument/2006/relationships/customXml" Target="../../customXml/item465.xml"/><Relationship Id="rId35" Type="http://schemas.openxmlformats.org/officeDocument/2006/relationships/customXml" Target="../../customXml/item521.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737.xml"/><Relationship Id="rId51" Type="http://schemas.openxmlformats.org/officeDocument/2006/relationships/image" Target="../media/image13.svg"/><Relationship Id="rId3" Type="http://schemas.openxmlformats.org/officeDocument/2006/relationships/customXml" Target="../../customXml/item137.xml"/><Relationship Id="rId12" Type="http://schemas.openxmlformats.org/officeDocument/2006/relationships/customXml" Target="../../customXml/item757.xml"/><Relationship Id="rId17" Type="http://schemas.openxmlformats.org/officeDocument/2006/relationships/customXml" Target="../../customXml/item89.xml"/><Relationship Id="rId25" Type="http://schemas.openxmlformats.org/officeDocument/2006/relationships/customXml" Target="../../customXml/item724.xml"/><Relationship Id="rId33" Type="http://schemas.openxmlformats.org/officeDocument/2006/relationships/customXml" Target="../../customXml/item731.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4.png"/><Relationship Id="rId20" Type="http://schemas.openxmlformats.org/officeDocument/2006/relationships/customXml" Target="../../customXml/item250.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335.xml"/><Relationship Id="rId6" Type="http://schemas.openxmlformats.org/officeDocument/2006/relationships/customXml" Target="../../customXml/item1150.xml"/><Relationship Id="rId15" Type="http://schemas.openxmlformats.org/officeDocument/2006/relationships/customXml" Target="../../customXml/item864.xml"/><Relationship Id="rId23" Type="http://schemas.openxmlformats.org/officeDocument/2006/relationships/customXml" Target="../../customXml/item1063.xml"/><Relationship Id="rId28" Type="http://schemas.openxmlformats.org/officeDocument/2006/relationships/customXml" Target="../../customXml/item589.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2.png"/><Relationship Id="rId10" Type="http://schemas.openxmlformats.org/officeDocument/2006/relationships/customXml" Target="../../customXml/item1014.xml"/><Relationship Id="rId31" Type="http://schemas.openxmlformats.org/officeDocument/2006/relationships/customXml" Target="../../customXml/item44.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69.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39.svg"/><Relationship Id="rId3" Type="http://schemas.openxmlformats.org/officeDocument/2006/relationships/customXml" Target="../../customXml/item687.xml"/><Relationship Id="rId21" Type="http://schemas.openxmlformats.org/officeDocument/2006/relationships/slide" Target="slide12.xml"/><Relationship Id="rId7" Type="http://schemas.openxmlformats.org/officeDocument/2006/relationships/customXml" Target="../../customXml/item936.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38.png"/><Relationship Id="rId2" Type="http://schemas.openxmlformats.org/officeDocument/2006/relationships/customXml" Target="../../customXml/item985.xml"/><Relationship Id="rId16" Type="http://schemas.openxmlformats.org/officeDocument/2006/relationships/image" Target="../media/image6.png"/><Relationship Id="rId20" Type="http://schemas.openxmlformats.org/officeDocument/2006/relationships/image" Target="../media/image37.svg"/><Relationship Id="rId1" Type="http://schemas.openxmlformats.org/officeDocument/2006/relationships/customXml" Target="../../customXml/item1081.xml"/><Relationship Id="rId6" Type="http://schemas.openxmlformats.org/officeDocument/2006/relationships/customXml" Target="../../customXml/item497.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240.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6.png"/><Relationship Id="rId4" Type="http://schemas.openxmlformats.org/officeDocument/2006/relationships/customXml" Target="../../customXml/item13.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2" name="Grupo 1">
            <a:extLst>
              <a:ext uri="{FF2B5EF4-FFF2-40B4-BE49-F238E27FC236}">
                <a16:creationId xmlns:a16="http://schemas.microsoft.com/office/drawing/2014/main" id="{6EF18C68-8A0B-41B2-87C5-0F58FEB6BFBF}"/>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0"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1"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8"/>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5154409" y="2253139"/>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899511" y="2267018"/>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CD78176E-3741-4A5C-932B-3B67E5F1D7DC}"/>
              </a:ext>
            </a:extLst>
          </p:cNvPr>
          <p:cNvGrpSpPr/>
          <p:nvPr/>
        </p:nvGrpSpPr>
        <p:grpSpPr>
          <a:xfrm>
            <a:off x="2782859" y="1299492"/>
            <a:ext cx="6626281" cy="4812595"/>
            <a:chOff x="2782859" y="1299492"/>
            <a:chExt cx="6626281" cy="4812595"/>
          </a:xfrm>
        </p:grpSpPr>
        <p:grpSp>
          <p:nvGrpSpPr>
            <p:cNvPr id="2" name="Grupo 1">
              <a:extLst>
                <a:ext uri="{FF2B5EF4-FFF2-40B4-BE49-F238E27FC236}">
                  <a16:creationId xmlns:a16="http://schemas.microsoft.com/office/drawing/2014/main" id="{4576B63A-819F-48D8-8BE7-66DC2E2B1951}"/>
                </a:ext>
              </a:extLst>
            </p:cNvPr>
            <p:cNvGrpSpPr/>
            <p:nvPr/>
          </p:nvGrpSpPr>
          <p:grpSpPr>
            <a:xfrm>
              <a:off x="2782859" y="1299492"/>
              <a:ext cx="6626281" cy="4812595"/>
              <a:chOff x="2782859" y="1299492"/>
              <a:chExt cx="6626281" cy="4812595"/>
            </a:xfrm>
          </p:grpSpPr>
          <p:sp>
            <p:nvSpPr>
              <p:cNvPr id="55" name="Rectángulo: esquinas redondeadas 54">
                <a:extLst>
                  <a:ext uri="{FF2B5EF4-FFF2-40B4-BE49-F238E27FC236}">
                    <a16:creationId xmlns:a16="http://schemas.microsoft.com/office/drawing/2014/main" id="{7F670255-8C60-426C-A10E-E3EDE8CA72E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6" name="Grupo 55">
                <a:extLst>
                  <a:ext uri="{FF2B5EF4-FFF2-40B4-BE49-F238E27FC236}">
                    <a16:creationId xmlns:a16="http://schemas.microsoft.com/office/drawing/2014/main" id="{0A6687BB-0062-4743-B3E9-853B71D59471}"/>
                  </a:ext>
                </a:extLst>
              </p:cNvPr>
              <p:cNvGrpSpPr/>
              <p:nvPr/>
            </p:nvGrpSpPr>
            <p:grpSpPr>
              <a:xfrm>
                <a:off x="3054477" y="2001478"/>
                <a:ext cx="2317751" cy="868680"/>
                <a:chOff x="2476499" y="3048000"/>
                <a:chExt cx="2317751" cy="868680"/>
              </a:xfrm>
            </p:grpSpPr>
            <p:sp>
              <p:nvSpPr>
                <p:cNvPr id="67" name="Rectángulo: esquinas redondeadas 66">
                  <a:extLst>
                    <a:ext uri="{FF2B5EF4-FFF2-40B4-BE49-F238E27FC236}">
                      <a16:creationId xmlns:a16="http://schemas.microsoft.com/office/drawing/2014/main" id="{3B9274E3-09A1-4EFF-A59F-B0DE4DF11E3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8" name="Gráfico 67">
                  <a:extLst>
                    <a:ext uri="{FF2B5EF4-FFF2-40B4-BE49-F238E27FC236}">
                      <a16:creationId xmlns:a16="http://schemas.microsoft.com/office/drawing/2014/main" id="{452FABD9-A2A6-4DEA-BE14-AE77CB9DC2C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69" name="Content">
                  <a:extLst>
                    <a:ext uri="{FF2B5EF4-FFF2-40B4-BE49-F238E27FC236}">
                      <a16:creationId xmlns:a16="http://schemas.microsoft.com/office/drawing/2014/main" id="{5565AF20-7DB0-49C6-A5AB-ADEC904AB79A}"/>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0" name="Gráfico 69">
                  <a:extLst>
                    <a:ext uri="{FF2B5EF4-FFF2-40B4-BE49-F238E27FC236}">
                      <a16:creationId xmlns:a16="http://schemas.microsoft.com/office/drawing/2014/main" id="{B12029E3-2AC9-4430-9331-C48A55CD14C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sp>
            <p:nvSpPr>
              <p:cNvPr id="57" name="Content">
                <a:extLst>
                  <a:ext uri="{FF2B5EF4-FFF2-40B4-BE49-F238E27FC236}">
                    <a16:creationId xmlns:a16="http://schemas.microsoft.com/office/drawing/2014/main" id="{8889F6EC-7968-45C5-B574-89288E902D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854B49CE-2F19-45A1-8A3C-A0316F79C9DF}"/>
                  </a:ext>
                </a:extLst>
              </p:cNvPr>
              <p:cNvGrpSpPr/>
              <p:nvPr/>
            </p:nvGrpSpPr>
            <p:grpSpPr>
              <a:xfrm>
                <a:off x="3054477" y="3630843"/>
                <a:ext cx="2317751" cy="868680"/>
                <a:chOff x="470752" y="3840736"/>
                <a:chExt cx="2317751" cy="868680"/>
              </a:xfrm>
            </p:grpSpPr>
            <p:sp>
              <p:nvSpPr>
                <p:cNvPr id="63" name="Rectángulo: esquinas redondeadas 62">
                  <a:extLst>
                    <a:ext uri="{FF2B5EF4-FFF2-40B4-BE49-F238E27FC236}">
                      <a16:creationId xmlns:a16="http://schemas.microsoft.com/office/drawing/2014/main" id="{FF3782B1-6F0A-4C20-AB04-D200DCBC4ADC}"/>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4" name="Gráfico 63">
                  <a:extLst>
                    <a:ext uri="{FF2B5EF4-FFF2-40B4-BE49-F238E27FC236}">
                      <a16:creationId xmlns:a16="http://schemas.microsoft.com/office/drawing/2014/main" id="{C699A04D-04ED-4DDE-B6E2-51E555764CC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5" name="Content">
                  <a:extLst>
                    <a:ext uri="{FF2B5EF4-FFF2-40B4-BE49-F238E27FC236}">
                      <a16:creationId xmlns:a16="http://schemas.microsoft.com/office/drawing/2014/main" id="{099C4DA2-DB7D-441F-9B96-D86F00CD79E8}"/>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6" name="Gráfico 65">
                  <a:extLst>
                    <a:ext uri="{FF2B5EF4-FFF2-40B4-BE49-F238E27FC236}">
                      <a16:creationId xmlns:a16="http://schemas.microsoft.com/office/drawing/2014/main" id="{FC2E1278-0BC6-4350-9B77-95F9A970EAA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499901" y="3842391"/>
                  <a:ext cx="252000" cy="252000"/>
                </a:xfrm>
                <a:prstGeom prst="rect">
                  <a:avLst/>
                </a:prstGeom>
              </p:spPr>
            </p:pic>
          </p:grpSp>
          <p:sp>
            <p:nvSpPr>
              <p:cNvPr id="59" name="Content">
                <a:extLst>
                  <a:ext uri="{FF2B5EF4-FFF2-40B4-BE49-F238E27FC236}">
                    <a16:creationId xmlns:a16="http://schemas.microsoft.com/office/drawing/2014/main" id="{2EC7C858-B797-4B4D-94EB-9792887C4129}"/>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0" name="Grupo 59">
                <a:extLst>
                  <a:ext uri="{FF2B5EF4-FFF2-40B4-BE49-F238E27FC236}">
                    <a16:creationId xmlns:a16="http://schemas.microsoft.com/office/drawing/2014/main" id="{F4A140CF-FC84-4EEA-8FC8-8FAE116EE44A}"/>
                  </a:ext>
                </a:extLst>
              </p:cNvPr>
              <p:cNvGrpSpPr/>
              <p:nvPr>
                <p:custDataLst>
                  <p:custData r:id="rId9"/>
                </p:custDataLst>
              </p:nvPr>
            </p:nvGrpSpPr>
            <p:grpSpPr>
              <a:xfrm>
                <a:off x="7791579" y="5624971"/>
                <a:ext cx="1457546" cy="292388"/>
                <a:chOff x="4760668" y="4237301"/>
                <a:chExt cx="2616422" cy="292388"/>
              </a:xfrm>
            </p:grpSpPr>
            <p:sp>
              <p:nvSpPr>
                <p:cNvPr id="61" name="Rectángulo: esquinas redondeadas 60">
                  <a:extLst>
                    <a:ext uri="{FF2B5EF4-FFF2-40B4-BE49-F238E27FC236}">
                      <a16:creationId xmlns:a16="http://schemas.microsoft.com/office/drawing/2014/main" id="{1B7EE786-87B7-48CA-BB4F-B636BD37D85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Content">
                  <a:hlinkClick r:id="rId45" action="ppaction://hlinksldjump"/>
                  <a:extLst>
                    <a:ext uri="{FF2B5EF4-FFF2-40B4-BE49-F238E27FC236}">
                      <a16:creationId xmlns:a16="http://schemas.microsoft.com/office/drawing/2014/main" id="{C45DFDF4-2027-4F80-A8FC-0F541907D42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FF28E884-8076-42C1-8F97-F6FD328B5F0C}"/>
                  </a:ext>
                </a:extLst>
              </p:cNvPr>
              <p:cNvGrpSpPr/>
              <p:nvPr/>
            </p:nvGrpSpPr>
            <p:grpSpPr>
              <a:xfrm>
                <a:off x="5473828" y="2001478"/>
                <a:ext cx="2317751" cy="868680"/>
                <a:chOff x="2476499" y="3048000"/>
                <a:chExt cx="2317751" cy="868680"/>
              </a:xfrm>
            </p:grpSpPr>
            <p:sp>
              <p:nvSpPr>
                <p:cNvPr id="72" name="Rectángulo: esquinas redondeadas 71">
                  <a:extLst>
                    <a:ext uri="{FF2B5EF4-FFF2-40B4-BE49-F238E27FC236}">
                      <a16:creationId xmlns:a16="http://schemas.microsoft.com/office/drawing/2014/main" id="{EC05D175-EBF7-4483-8DAF-43F568E5F0C8}"/>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3" name="Gráfico 72">
                  <a:extLst>
                    <a:ext uri="{FF2B5EF4-FFF2-40B4-BE49-F238E27FC236}">
                      <a16:creationId xmlns:a16="http://schemas.microsoft.com/office/drawing/2014/main" id="{6D458347-26A6-4024-B05E-1E70F8F9E96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4" name="Content">
                  <a:extLst>
                    <a:ext uri="{FF2B5EF4-FFF2-40B4-BE49-F238E27FC236}">
                      <a16:creationId xmlns:a16="http://schemas.microsoft.com/office/drawing/2014/main" id="{A49E0470-F638-402C-A7FC-F1F513CC344C}"/>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75" name="Gráfico 74">
                  <a:extLst>
                    <a:ext uri="{FF2B5EF4-FFF2-40B4-BE49-F238E27FC236}">
                      <a16:creationId xmlns:a16="http://schemas.microsoft.com/office/drawing/2014/main" id="{8B991970-4CD4-41AA-9382-AE68A52C297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grpSp>
            <p:nvGrpSpPr>
              <p:cNvPr id="76" name="Grupo 75">
                <a:extLst>
                  <a:ext uri="{FF2B5EF4-FFF2-40B4-BE49-F238E27FC236}">
                    <a16:creationId xmlns:a16="http://schemas.microsoft.com/office/drawing/2014/main" id="{7B5796E1-9515-4A6D-AA94-6521401D927A}"/>
                  </a:ext>
                </a:extLst>
              </p:cNvPr>
              <p:cNvGrpSpPr/>
              <p:nvPr/>
            </p:nvGrpSpPr>
            <p:grpSpPr>
              <a:xfrm>
                <a:off x="5473828" y="3630843"/>
                <a:ext cx="2317751" cy="868680"/>
                <a:chOff x="2890103" y="3840736"/>
                <a:chExt cx="2317751" cy="868680"/>
              </a:xfrm>
            </p:grpSpPr>
            <p:sp>
              <p:nvSpPr>
                <p:cNvPr id="79" name="Rectángulo: esquinas redondeadas 78">
                  <a:extLst>
                    <a:ext uri="{FF2B5EF4-FFF2-40B4-BE49-F238E27FC236}">
                      <a16:creationId xmlns:a16="http://schemas.microsoft.com/office/drawing/2014/main" id="{6BDD4550-AFE5-441B-A049-3306075E5CB9}"/>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0" name="Gráfico 79">
                  <a:extLst>
                    <a:ext uri="{FF2B5EF4-FFF2-40B4-BE49-F238E27FC236}">
                      <a16:creationId xmlns:a16="http://schemas.microsoft.com/office/drawing/2014/main" id="{DD2D9549-BDD3-4F3F-8132-2B693350A819}"/>
                    </a:ext>
                  </a:extLst>
                </p:cNvPr>
                <p:cNvPicPr>
                  <a:picLocks noChangeAspect="1"/>
                </p:cNvPicPr>
                <p:nvPr/>
              </p:nvPicPr>
              <p:blipFill>
                <a:blip r:embed="rId39">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81" name="Content">
                  <a:extLst>
                    <a:ext uri="{FF2B5EF4-FFF2-40B4-BE49-F238E27FC236}">
                      <a16:creationId xmlns:a16="http://schemas.microsoft.com/office/drawing/2014/main" id="{9CD48678-7BFC-477C-93B3-748CD4476009}"/>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82" name="Gráfico 81">
                  <a:extLst>
                    <a:ext uri="{FF2B5EF4-FFF2-40B4-BE49-F238E27FC236}">
                      <a16:creationId xmlns:a16="http://schemas.microsoft.com/office/drawing/2014/main" id="{2CE0C15D-6D4D-4219-9F41-28C44D9A7E0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20841" y="3842391"/>
                  <a:ext cx="252000" cy="252000"/>
                </a:xfrm>
                <a:prstGeom prst="rect">
                  <a:avLst/>
                </a:prstGeom>
              </p:spPr>
            </p:pic>
          </p:grpSp>
        </p:grpSp>
        <p:grpSp>
          <p:nvGrpSpPr>
            <p:cNvPr id="89" name="Grupo 88">
              <a:extLst>
                <a:ext uri="{FF2B5EF4-FFF2-40B4-BE49-F238E27FC236}">
                  <a16:creationId xmlns:a16="http://schemas.microsoft.com/office/drawing/2014/main" id="{E64873F1-E75E-46B1-827B-3813C499C3F5}"/>
                </a:ext>
              </a:extLst>
            </p:cNvPr>
            <p:cNvGrpSpPr/>
            <p:nvPr/>
          </p:nvGrpSpPr>
          <p:grpSpPr>
            <a:xfrm rot="5400000">
              <a:off x="5991859" y="-25135"/>
              <a:ext cx="180002" cy="6065287"/>
              <a:chOff x="10045700" y="1993900"/>
              <a:chExt cx="180002" cy="4533900"/>
            </a:xfrm>
          </p:grpSpPr>
          <p:sp>
            <p:nvSpPr>
              <p:cNvPr id="90" name="Rectángulo: esquinas redondeadas 89">
                <a:extLst>
                  <a:ext uri="{FF2B5EF4-FFF2-40B4-BE49-F238E27FC236}">
                    <a16:creationId xmlns:a16="http://schemas.microsoft.com/office/drawing/2014/main" id="{AFFFD178-4E0F-45C9-AB9F-470D6464AA9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esquinas redondeadas 90">
                <a:extLst>
                  <a:ext uri="{FF2B5EF4-FFF2-40B4-BE49-F238E27FC236}">
                    <a16:creationId xmlns:a16="http://schemas.microsoft.com/office/drawing/2014/main" id="{3ED32A22-B8C9-4F8E-8EAC-8C65CB9B4D05}"/>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92" name="Grupo 91">
              <a:extLst>
                <a:ext uri="{FF2B5EF4-FFF2-40B4-BE49-F238E27FC236}">
                  <a16:creationId xmlns:a16="http://schemas.microsoft.com/office/drawing/2014/main" id="{86DB97FC-61EB-4802-9681-5C2FF038B2B2}"/>
                </a:ext>
              </a:extLst>
            </p:cNvPr>
            <p:cNvGrpSpPr/>
            <p:nvPr/>
          </p:nvGrpSpPr>
          <p:grpSpPr>
            <a:xfrm rot="5400000">
              <a:off x="5991860" y="1609950"/>
              <a:ext cx="180000" cy="6065286"/>
              <a:chOff x="10045700" y="1993900"/>
              <a:chExt cx="180000" cy="4533900"/>
            </a:xfrm>
          </p:grpSpPr>
          <p:sp>
            <p:nvSpPr>
              <p:cNvPr id="93" name="Rectángulo: esquinas redondeadas 92">
                <a:extLst>
                  <a:ext uri="{FF2B5EF4-FFF2-40B4-BE49-F238E27FC236}">
                    <a16:creationId xmlns:a16="http://schemas.microsoft.com/office/drawing/2014/main" id="{CF5C9EC8-FF3A-4516-BBDB-44E12DC0AA6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E023199E-C255-4BC8-9C59-A957E81FB3BD}"/>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323732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78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8"/>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126938" y="1746520"/>
            <a:ext cx="252000" cy="252000"/>
          </a:xfrm>
          <a:prstGeom prst="rect">
            <a:avLst/>
          </a:prstGeom>
        </p:spPr>
      </p:pic>
      <p:grpSp>
        <p:nvGrpSpPr>
          <p:cNvPr id="58" name="Grupo 57">
            <a:extLst>
              <a:ext uri="{FF2B5EF4-FFF2-40B4-BE49-F238E27FC236}">
                <a16:creationId xmlns:a16="http://schemas.microsoft.com/office/drawing/2014/main" id="{0CA2C8B8-78B5-4393-96D0-DECC6A75657A}"/>
              </a:ext>
            </a:extLst>
          </p:cNvPr>
          <p:cNvGrpSpPr/>
          <p:nvPr/>
        </p:nvGrpSpPr>
        <p:grpSpPr>
          <a:xfrm>
            <a:off x="5814809" y="2253139"/>
            <a:ext cx="1402993" cy="292388"/>
            <a:chOff x="3224009" y="2253139"/>
            <a:chExt cx="1402993" cy="292388"/>
          </a:xfrm>
        </p:grpSpPr>
        <p:sp>
          <p:nvSpPr>
            <p:cNvPr id="59" name="Content">
              <a:extLst>
                <a:ext uri="{FF2B5EF4-FFF2-40B4-BE49-F238E27FC236}">
                  <a16:creationId xmlns:a16="http://schemas.microsoft.com/office/drawing/2014/main" id="{5C4313C7-F635-4DCE-A039-02504E6DBD42}"/>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0" name="Gráfico 59">
              <a:extLst>
                <a:ext uri="{FF2B5EF4-FFF2-40B4-BE49-F238E27FC236}">
                  <a16:creationId xmlns:a16="http://schemas.microsoft.com/office/drawing/2014/main" id="{25D75B61-9363-4B89-9028-77FBC88ADB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27501" y="2267018"/>
              <a:ext cx="199501" cy="252000"/>
            </a:xfrm>
            <a:prstGeom prst="rect">
              <a:avLst/>
            </a:prstGeom>
          </p:spPr>
        </p:pic>
      </p:grpSp>
      <p:pic>
        <p:nvPicPr>
          <p:cNvPr id="61" name="Gráfico 60">
            <a:extLst>
              <a:ext uri="{FF2B5EF4-FFF2-40B4-BE49-F238E27FC236}">
                <a16:creationId xmlns:a16="http://schemas.microsoft.com/office/drawing/2014/main" id="{68711AA3-F8C4-4D97-8E7A-43AE47BE719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59911" y="2267018"/>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3" action="ppaction://hlinksldjump"/>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2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7" name="Grupo 56">
            <a:extLst>
              <a:ext uri="{FF2B5EF4-FFF2-40B4-BE49-F238E27FC236}">
                <a16:creationId xmlns:a16="http://schemas.microsoft.com/office/drawing/2014/main" id="{2749B4B0-C42E-463A-A06A-505552FB61B8}"/>
              </a:ext>
            </a:extLst>
          </p:cNvPr>
          <p:cNvGrpSpPr/>
          <p:nvPr/>
        </p:nvGrpSpPr>
        <p:grpSpPr>
          <a:xfrm>
            <a:off x="2782859" y="1299492"/>
            <a:ext cx="6626281" cy="4812595"/>
            <a:chOff x="2782859" y="1299492"/>
            <a:chExt cx="6626281" cy="4812595"/>
          </a:xfrm>
        </p:grpSpPr>
        <p:grpSp>
          <p:nvGrpSpPr>
            <p:cNvPr id="58" name="Grupo 57">
              <a:extLst>
                <a:ext uri="{FF2B5EF4-FFF2-40B4-BE49-F238E27FC236}">
                  <a16:creationId xmlns:a16="http://schemas.microsoft.com/office/drawing/2014/main" id="{DE42F5EA-9C50-4CEF-8997-1CAF386A67FC}"/>
                </a:ext>
              </a:extLst>
            </p:cNvPr>
            <p:cNvGrpSpPr/>
            <p:nvPr/>
          </p:nvGrpSpPr>
          <p:grpSpPr>
            <a:xfrm>
              <a:off x="2782859" y="1299492"/>
              <a:ext cx="6626281" cy="4812595"/>
              <a:chOff x="2782859" y="1299492"/>
              <a:chExt cx="6626281" cy="4812595"/>
            </a:xfrm>
          </p:grpSpPr>
          <p:sp>
            <p:nvSpPr>
              <p:cNvPr id="65" name="Rectángulo: esquinas redondeadas 64">
                <a:extLst>
                  <a:ext uri="{FF2B5EF4-FFF2-40B4-BE49-F238E27FC236}">
                    <a16:creationId xmlns:a16="http://schemas.microsoft.com/office/drawing/2014/main" id="{1E5F9094-558C-4A75-A77D-E3A0B2A1DFF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6" name="Grupo 65">
                <a:extLst>
                  <a:ext uri="{FF2B5EF4-FFF2-40B4-BE49-F238E27FC236}">
                    <a16:creationId xmlns:a16="http://schemas.microsoft.com/office/drawing/2014/main" id="{60B4C7B3-088D-4703-925A-71A4F5F2DD5C}"/>
                  </a:ext>
                </a:extLst>
              </p:cNvPr>
              <p:cNvGrpSpPr/>
              <p:nvPr/>
            </p:nvGrpSpPr>
            <p:grpSpPr>
              <a:xfrm>
                <a:off x="3054477" y="2001478"/>
                <a:ext cx="2317751" cy="868680"/>
                <a:chOff x="2476499" y="3048000"/>
                <a:chExt cx="2317751" cy="868680"/>
              </a:xfrm>
            </p:grpSpPr>
            <p:sp>
              <p:nvSpPr>
                <p:cNvPr id="107" name="Rectángulo: esquinas redondeadas 106">
                  <a:extLst>
                    <a:ext uri="{FF2B5EF4-FFF2-40B4-BE49-F238E27FC236}">
                      <a16:creationId xmlns:a16="http://schemas.microsoft.com/office/drawing/2014/main" id="{59817052-2BA3-4023-988A-86C40086932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8" name="Gráfico 107">
                  <a:extLst>
                    <a:ext uri="{FF2B5EF4-FFF2-40B4-BE49-F238E27FC236}">
                      <a16:creationId xmlns:a16="http://schemas.microsoft.com/office/drawing/2014/main" id="{33209524-2A97-4F34-A4E8-2AC9BFF2D50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09" name="Content">
                  <a:extLst>
                    <a:ext uri="{FF2B5EF4-FFF2-40B4-BE49-F238E27FC236}">
                      <a16:creationId xmlns:a16="http://schemas.microsoft.com/office/drawing/2014/main" id="{05A98280-65DD-4873-8733-399270213234}"/>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0" name="Gráfico 109">
                  <a:extLst>
                    <a:ext uri="{FF2B5EF4-FFF2-40B4-BE49-F238E27FC236}">
                      <a16:creationId xmlns:a16="http://schemas.microsoft.com/office/drawing/2014/main" id="{9D077696-EF2A-44C1-A24D-571EC011C87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sp>
            <p:nvSpPr>
              <p:cNvPr id="67" name="Content">
                <a:extLst>
                  <a:ext uri="{FF2B5EF4-FFF2-40B4-BE49-F238E27FC236}">
                    <a16:creationId xmlns:a16="http://schemas.microsoft.com/office/drawing/2014/main" id="{E6800DBC-817F-47C6-8DAD-C98AD82216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0B7D48CC-F8F9-4018-A1A7-26F04961BCCE}"/>
                  </a:ext>
                </a:extLst>
              </p:cNvPr>
              <p:cNvGrpSpPr/>
              <p:nvPr/>
            </p:nvGrpSpPr>
            <p:grpSpPr>
              <a:xfrm>
                <a:off x="3054477" y="3630843"/>
                <a:ext cx="2317751" cy="868680"/>
                <a:chOff x="470752" y="3840736"/>
                <a:chExt cx="2317751" cy="868680"/>
              </a:xfrm>
            </p:grpSpPr>
            <p:sp>
              <p:nvSpPr>
                <p:cNvPr id="103" name="Rectángulo: esquinas redondeadas 102">
                  <a:extLst>
                    <a:ext uri="{FF2B5EF4-FFF2-40B4-BE49-F238E27FC236}">
                      <a16:creationId xmlns:a16="http://schemas.microsoft.com/office/drawing/2014/main" id="{7D52E159-781C-43E0-9E14-989418F0CFD0}"/>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4" name="Gráfico 103">
                  <a:extLst>
                    <a:ext uri="{FF2B5EF4-FFF2-40B4-BE49-F238E27FC236}">
                      <a16:creationId xmlns:a16="http://schemas.microsoft.com/office/drawing/2014/main" id="{15FD3B14-7519-4962-A317-D65F606A9F5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5" name="Content">
                  <a:extLst>
                    <a:ext uri="{FF2B5EF4-FFF2-40B4-BE49-F238E27FC236}">
                      <a16:creationId xmlns:a16="http://schemas.microsoft.com/office/drawing/2014/main" id="{02FBF12B-E571-4019-9485-58707B611E5B}"/>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5F119BA4-38F2-44D8-AB03-ED102FC34FD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499901" y="3842391"/>
                  <a:ext cx="252000" cy="252000"/>
                </a:xfrm>
                <a:prstGeom prst="rect">
                  <a:avLst/>
                </a:prstGeom>
              </p:spPr>
            </p:pic>
          </p:grpSp>
          <p:sp>
            <p:nvSpPr>
              <p:cNvPr id="69" name="Content">
                <a:extLst>
                  <a:ext uri="{FF2B5EF4-FFF2-40B4-BE49-F238E27FC236}">
                    <a16:creationId xmlns:a16="http://schemas.microsoft.com/office/drawing/2014/main" id="{6D320771-5F24-45D0-BD6B-0DD8AAF8A771}"/>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2C45AB3F-0E59-4147-83DA-18B3CA70A22C}"/>
                  </a:ext>
                </a:extLst>
              </p:cNvPr>
              <p:cNvGrpSpPr/>
              <p:nvPr>
                <p:custDataLst>
                  <p:custData r:id="rId9"/>
                </p:custDataLst>
              </p:nvPr>
            </p:nvGrpSpPr>
            <p:grpSpPr>
              <a:xfrm>
                <a:off x="7791579" y="5624971"/>
                <a:ext cx="1457546" cy="292388"/>
                <a:chOff x="4760668" y="4237301"/>
                <a:chExt cx="2616422" cy="292388"/>
              </a:xfrm>
            </p:grpSpPr>
            <p:sp>
              <p:nvSpPr>
                <p:cNvPr id="101" name="Rectángulo: esquinas redondeadas 100">
                  <a:extLst>
                    <a:ext uri="{FF2B5EF4-FFF2-40B4-BE49-F238E27FC236}">
                      <a16:creationId xmlns:a16="http://schemas.microsoft.com/office/drawing/2014/main" id="{E9A814A5-94F1-4887-A542-497BF424EC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hlinkClick r:id="rId52" action="ppaction://hlinksldjump"/>
                  <a:extLst>
                    <a:ext uri="{FF2B5EF4-FFF2-40B4-BE49-F238E27FC236}">
                      <a16:creationId xmlns:a16="http://schemas.microsoft.com/office/drawing/2014/main" id="{B96CF61E-F0C4-411B-A887-83B8E7A5CC54}"/>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3543E4D7-B804-4064-8CAE-6B7114FE6541}"/>
                  </a:ext>
                </a:extLst>
              </p:cNvPr>
              <p:cNvGrpSpPr/>
              <p:nvPr/>
            </p:nvGrpSpPr>
            <p:grpSpPr>
              <a:xfrm>
                <a:off x="5473828" y="2001478"/>
                <a:ext cx="2317751" cy="868680"/>
                <a:chOff x="2476499" y="3048000"/>
                <a:chExt cx="2317751" cy="868680"/>
              </a:xfrm>
            </p:grpSpPr>
            <p:sp>
              <p:nvSpPr>
                <p:cNvPr id="79" name="Rectángulo: esquinas redondeadas 78">
                  <a:extLst>
                    <a:ext uri="{FF2B5EF4-FFF2-40B4-BE49-F238E27FC236}">
                      <a16:creationId xmlns:a16="http://schemas.microsoft.com/office/drawing/2014/main" id="{6A6F8112-E60C-4139-85F5-C45A47F4DED0}"/>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B32C0DA9-F495-430E-B3AF-2BEE3A1E4D3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99" name="Content">
                  <a:extLst>
                    <a:ext uri="{FF2B5EF4-FFF2-40B4-BE49-F238E27FC236}">
                      <a16:creationId xmlns:a16="http://schemas.microsoft.com/office/drawing/2014/main" id="{905A2F34-6162-4F90-B050-9A3459FD28D3}"/>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00" name="Gráfico 99">
                  <a:extLst>
                    <a:ext uri="{FF2B5EF4-FFF2-40B4-BE49-F238E27FC236}">
                      <a16:creationId xmlns:a16="http://schemas.microsoft.com/office/drawing/2014/main" id="{E241E154-E1F2-4636-B40C-E39ADD87F58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grpSp>
            <p:nvGrpSpPr>
              <p:cNvPr id="72" name="Grupo 71">
                <a:extLst>
                  <a:ext uri="{FF2B5EF4-FFF2-40B4-BE49-F238E27FC236}">
                    <a16:creationId xmlns:a16="http://schemas.microsoft.com/office/drawing/2014/main" id="{4722AC22-1580-43B0-8DA1-38BC015F64B6}"/>
                  </a:ext>
                </a:extLst>
              </p:cNvPr>
              <p:cNvGrpSpPr/>
              <p:nvPr/>
            </p:nvGrpSpPr>
            <p:grpSpPr>
              <a:xfrm>
                <a:off x="5473828" y="3630843"/>
                <a:ext cx="2317751" cy="868680"/>
                <a:chOff x="2890103" y="3840736"/>
                <a:chExt cx="2317751" cy="868680"/>
              </a:xfrm>
            </p:grpSpPr>
            <p:sp>
              <p:nvSpPr>
                <p:cNvPr id="73" name="Rectángulo: esquinas redondeadas 72">
                  <a:hlinkClick r:id="rId53" action="ppaction://hlinksldjump"/>
                  <a:extLst>
                    <a:ext uri="{FF2B5EF4-FFF2-40B4-BE49-F238E27FC236}">
                      <a16:creationId xmlns:a16="http://schemas.microsoft.com/office/drawing/2014/main" id="{36BA9BDA-3FFC-49CC-A604-ADDD7B432D29}"/>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4" name="Gráfico 73">
                  <a:hlinkClick r:id="rId53" action="ppaction://hlinksldjump"/>
                  <a:extLst>
                    <a:ext uri="{FF2B5EF4-FFF2-40B4-BE49-F238E27FC236}">
                      <a16:creationId xmlns:a16="http://schemas.microsoft.com/office/drawing/2014/main" id="{C407E7E4-C997-4B31-9EB6-DA7B9299C88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75" name="Content">
                  <a:hlinkClick r:id="rId53" action="ppaction://hlinksldjump"/>
                  <a:extLst>
                    <a:ext uri="{FF2B5EF4-FFF2-40B4-BE49-F238E27FC236}">
                      <a16:creationId xmlns:a16="http://schemas.microsoft.com/office/drawing/2014/main" id="{F80B0800-7037-465E-8106-57DBC62BC7A0}"/>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76" name="Gráfico 75">
                  <a:extLst>
                    <a:ext uri="{FF2B5EF4-FFF2-40B4-BE49-F238E27FC236}">
                      <a16:creationId xmlns:a16="http://schemas.microsoft.com/office/drawing/2014/main" id="{41ABD2A6-9B71-414C-A462-C64495785E5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920841" y="3842391"/>
                  <a:ext cx="252000" cy="252000"/>
                </a:xfrm>
                <a:prstGeom prst="rect">
                  <a:avLst/>
                </a:prstGeom>
              </p:spPr>
            </p:pic>
          </p:grpSp>
        </p:grpSp>
        <p:grpSp>
          <p:nvGrpSpPr>
            <p:cNvPr id="59" name="Grupo 58">
              <a:extLst>
                <a:ext uri="{FF2B5EF4-FFF2-40B4-BE49-F238E27FC236}">
                  <a16:creationId xmlns:a16="http://schemas.microsoft.com/office/drawing/2014/main" id="{E92DD53C-BC0A-45FA-B184-D16E31333059}"/>
                </a:ext>
              </a:extLst>
            </p:cNvPr>
            <p:cNvGrpSpPr/>
            <p:nvPr/>
          </p:nvGrpSpPr>
          <p:grpSpPr>
            <a:xfrm rot="5400000">
              <a:off x="5991859" y="-25135"/>
              <a:ext cx="180002" cy="6065287"/>
              <a:chOff x="10045700" y="1993900"/>
              <a:chExt cx="180002" cy="4533900"/>
            </a:xfrm>
          </p:grpSpPr>
          <p:sp>
            <p:nvSpPr>
              <p:cNvPr id="63" name="Rectángulo: esquinas redondeadas 62">
                <a:extLst>
                  <a:ext uri="{FF2B5EF4-FFF2-40B4-BE49-F238E27FC236}">
                    <a16:creationId xmlns:a16="http://schemas.microsoft.com/office/drawing/2014/main" id="{6B8C685C-0E77-4ED4-9908-97CA3912571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Rectángulo: esquinas redondeadas 63">
                <a:extLst>
                  <a:ext uri="{FF2B5EF4-FFF2-40B4-BE49-F238E27FC236}">
                    <a16:creationId xmlns:a16="http://schemas.microsoft.com/office/drawing/2014/main" id="{5FC3CCB1-6C27-4A37-B309-9F0841056127}"/>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60" name="Grupo 59">
              <a:extLst>
                <a:ext uri="{FF2B5EF4-FFF2-40B4-BE49-F238E27FC236}">
                  <a16:creationId xmlns:a16="http://schemas.microsoft.com/office/drawing/2014/main" id="{BFA0B37A-7728-4894-BB50-7DCBB72364AA}"/>
                </a:ext>
              </a:extLst>
            </p:cNvPr>
            <p:cNvGrpSpPr/>
            <p:nvPr/>
          </p:nvGrpSpPr>
          <p:grpSpPr>
            <a:xfrm rot="5400000">
              <a:off x="5991860" y="1609950"/>
              <a:ext cx="180000" cy="6065286"/>
              <a:chOff x="10045700" y="1993900"/>
              <a:chExt cx="180000" cy="4533900"/>
            </a:xfrm>
          </p:grpSpPr>
          <p:sp>
            <p:nvSpPr>
              <p:cNvPr id="61" name="Rectángulo: esquinas redondeadas 60">
                <a:extLst>
                  <a:ext uri="{FF2B5EF4-FFF2-40B4-BE49-F238E27FC236}">
                    <a16:creationId xmlns:a16="http://schemas.microsoft.com/office/drawing/2014/main" id="{26F65CFB-B3C2-4DBE-8CF2-7A65986141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Rectángulo: esquinas redondeadas 61">
                <a:extLst>
                  <a:ext uri="{FF2B5EF4-FFF2-40B4-BE49-F238E27FC236}">
                    <a16:creationId xmlns:a16="http://schemas.microsoft.com/office/drawing/2014/main" id="{6E260C54-CE53-434F-8790-DD6108DA7695}"/>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2568315415"/>
              </p:ext>
            </p:extLst>
          </p:nvPr>
        </p:nvGraphicFramePr>
        <p:xfrm>
          <a:off x="512237" y="2587684"/>
          <a:ext cx="10883994" cy="3984565"/>
        </p:xfrm>
        <a:graphic>
          <a:graphicData uri="http://schemas.openxmlformats.org/drawingml/2006/table">
            <a:tbl>
              <a:tblPr firstRow="1" bandRow="1">
                <a:tableStyleId>{5C22544A-7EE6-4342-B048-85BDC9FD1C3A}</a:tableStyleId>
              </a:tblPr>
              <a:tblGrid>
                <a:gridCol w="1813999">
                  <a:extLst>
                    <a:ext uri="{9D8B030D-6E8A-4147-A177-3AD203B41FA5}">
                      <a16:colId xmlns:a16="http://schemas.microsoft.com/office/drawing/2014/main" val="4176567450"/>
                    </a:ext>
                  </a:extLst>
                </a:gridCol>
                <a:gridCol w="1813999">
                  <a:extLst>
                    <a:ext uri="{9D8B030D-6E8A-4147-A177-3AD203B41FA5}">
                      <a16:colId xmlns:a16="http://schemas.microsoft.com/office/drawing/2014/main" val="2782895904"/>
                    </a:ext>
                  </a:extLst>
                </a:gridCol>
                <a:gridCol w="1813999">
                  <a:extLst>
                    <a:ext uri="{9D8B030D-6E8A-4147-A177-3AD203B41FA5}">
                      <a16:colId xmlns:a16="http://schemas.microsoft.com/office/drawing/2014/main" val="3130332079"/>
                    </a:ext>
                  </a:extLst>
                </a:gridCol>
                <a:gridCol w="1813999">
                  <a:extLst>
                    <a:ext uri="{9D8B030D-6E8A-4147-A177-3AD203B41FA5}">
                      <a16:colId xmlns:a16="http://schemas.microsoft.com/office/drawing/2014/main" val="2156227905"/>
                    </a:ext>
                  </a:extLst>
                </a:gridCol>
                <a:gridCol w="1813999">
                  <a:extLst>
                    <a:ext uri="{9D8B030D-6E8A-4147-A177-3AD203B41FA5}">
                      <a16:colId xmlns:a16="http://schemas.microsoft.com/office/drawing/2014/main" val="523147974"/>
                    </a:ext>
                  </a:extLst>
                </a:gridCol>
                <a:gridCol w="1813999">
                  <a:extLst>
                    <a:ext uri="{9D8B030D-6E8A-4147-A177-3AD203B41FA5}">
                      <a16:colId xmlns:a16="http://schemas.microsoft.com/office/drawing/2014/main" val="120494712"/>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2870972"/>
              <a:ext cx="1103187" cy="600164"/>
            </a:xfrm>
            <a:prstGeom prst="rect">
              <a:avLst/>
            </a:prstGeom>
            <a:noFill/>
          </p:spPr>
          <p:txBody>
            <a:bodyPr wrap="non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Nueva</a:t>
              </a:r>
            </a:p>
            <a:p>
              <a:r>
                <a:rPr lang="en-US" dirty="0" err="1">
                  <a:solidFill>
                    <a:srgbClr val="000000"/>
                  </a:solidFill>
                  <a:latin typeface="Raleway" panose="020B0503030101060003" pitchFamily="34" charset="0"/>
                  <a:ea typeface="Segoe UI" pitchFamily="34" charset="0"/>
                  <a:cs typeface="Segoe UI" pitchFamily="34" charset="0"/>
                </a:rPr>
                <a:t>creación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3982616a-27fa-40bd-bad5-0141cab90ed9"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68a6efa7-0759-454d-829d-0dcf3dd35ea4" Revision="1" Stencil="System.MyShapes" StencilVersion="1.0"/>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126ea32c-c6f2-4e50-82f4-2b9687deaa14" Revision="1" Stencil="System.MyShapes" StencilVersion="1.0"/>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2d0ec6f4-3d74-4898-a25c-e2cd29156f33" Revision="1" Stencil="System.MyShapes" StencilVersion="1.0"/>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2d0ec6f4-3d74-4898-a25c-e2cd29156f33" Revision="1" Stencil="System.MyShapes" StencilVersion="1.0"/>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68a6efa7-0759-454d-829d-0dcf3dd35ea4" Revision="1" Stencil="System.MyShapes" StencilVersion="1.0"/>
</Control>
</file>

<file path=customXml/item1042.xml><?xml version="1.0" encoding="utf-8"?>
<Control xmlns="http://schemas.microsoft.com/VisualStudio/2011/storyboarding/control">
  <Id Name="f942614c-ea29-48b0-a0bf-39a188daa13c" Revision="1" Stencil="System.MyShapes" StencilVersion="1.0"/>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68a6efa7-0759-454d-829d-0dcf3dd35ea4" Revision="1" Stencil="System.MyShapes" StencilVersion="1.0"/>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5d1b3dce-16e1-4d33-a649-35b231ab4c99" Revision="1" Stencil="System.MyShapes" StencilVersion="1.0"/>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2d0ec6f4-3d74-4898-a25c-e2cd29156f33" Revision="1" Stencil="System.MyShapes" StencilVersion="1.0"/>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2d0ec6f4-3d74-4898-a25c-e2cd29156f33" Revision="1" Stencil="System.MyShapes" StencilVersion="1.0"/>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68a6efa7-0759-454d-829d-0dcf3dd35ea4" Revision="1" Stencil="System.MyShapes" StencilVersion="1.0"/>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126ea32c-c6f2-4e50-82f4-2b9687deaa14" Revision="1" Stencil="System.MyShapes" StencilVersion="1.0"/>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126ea32c-c6f2-4e50-82f4-2b9687deaa14"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68a6efa7-0759-454d-829d-0dcf3dd35ea4"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68a6efa7-0759-454d-829d-0dcf3dd35ea4"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2d0ec6f4-3d74-4898-a25c-e2cd29156f33" Revision="1" Stencil="System.MyShapes" StencilVersion="1.0"/>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2d0ec6f4-3d74-4898-a25c-e2cd29156f33" Revision="1" Stencil="System.MyShapes" StencilVersion="1.0"/>
</Control>
</file>

<file path=customXml/item110.xml><?xml version="1.0" encoding="utf-8"?>
<Control xmlns="http://schemas.microsoft.com/VisualStudio/2011/storyboarding/control">
  <Id Name="2d0ec6f4-3d74-4898-a25c-e2cd29156f33" Revision="1" Stencil="System.MyShapes" StencilVersion="1.0"/>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5d1b3dce-16e1-4d33-a649-35b231ab4c99" Revision="1" Stencil="System.MyShapes" StencilVersion="1.0"/>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2d0ec6f4-3d74-4898-a25c-e2cd29156f33" Revision="1" Stencil="System.MyShapes" StencilVersion="1.0"/>
</Control>
</file>

<file path=customXml/item1108.xml><?xml version="1.0" encoding="utf-8"?>
<Control xmlns="http://schemas.microsoft.com/VisualStudio/2011/storyboarding/control">
  <Id Name="126ea32c-c6f2-4e50-82f4-2b9687deaa14"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2d0ec6f4-3d74-4898-a25c-e2cd29156f33" Revision="1" Stencil="System.MyShapes" StencilVersion="1.0"/>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2d0ec6f4-3d74-4898-a25c-e2cd29156f33"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2d0ec6f4-3d74-4898-a25c-e2cd29156f33"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f942614c-ea29-48b0-a0bf-39a188daa13c"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68a6efa7-0759-454d-829d-0dcf3dd35ea4" Revision="1" Stencil="System.MyShapes" StencilVersion="1.0"/>
</Control>
</file>

<file path=customXml/item1128.xml><?xml version="1.0" encoding="utf-8"?>
<Control xmlns="http://schemas.microsoft.com/VisualStudio/2011/storyboarding/control">
  <Id Name="68a6efa7-0759-454d-829d-0dcf3dd35ea4" Revision="1" Stencil="System.MyShapes" StencilVersion="1.0"/>
</Control>
</file>

<file path=customXml/item1129.xml><?xml version="1.0" encoding="utf-8"?>
<Control xmlns="http://schemas.microsoft.com/VisualStudio/2011/storyboarding/control">
  <Id Name="68a6efa7-0759-454d-829d-0dcf3dd35ea4" Revision="1" Stencil="System.MyShapes" StencilVersion="1.0"/>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126ea32c-c6f2-4e50-82f4-2b9687deaa14" Revision="1" Stencil="System.MyShapes" StencilVersion="1.0"/>
</Control>
</file>

<file path=customXml/item1131.xml><?xml version="1.0" encoding="utf-8"?>
<Control xmlns="http://schemas.microsoft.com/VisualStudio/2011/storyboarding/control">
  <Id Name="126ea32c-c6f2-4e50-82f4-2b9687deaa14" Revision="1" Stencil="System.MyShapes" StencilVersion="1.0"/>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f942614c-ea29-48b0-a0bf-39a188daa13c" Revision="1" Stencil="System.MyShapes" StencilVersion="1.0"/>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f942614c-ea29-48b0-a0bf-39a188daa13c" Revision="1" Stencil="System.MyShapes" StencilVersion="1.0"/>
</Control>
</file>

<file path=customXml/item1153.xml><?xml version="1.0" encoding="utf-8"?>
<Control xmlns="http://schemas.microsoft.com/VisualStudio/2011/storyboarding/control">
  <Id Name="126ea32c-c6f2-4e50-82f4-2b9687deaa14"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2d0ec6f4-3d74-4898-a25c-e2cd29156f33"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2d0ec6f4-3d74-4898-a25c-e2cd29156f33"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2d0ec6f4-3d74-4898-a25c-e2cd29156f33" Revision="1" Stencil="System.MyShapes" StencilVersion="1.0"/>
</Control>
</file>

<file path=customXml/item1183.xml><?xml version="1.0" encoding="utf-8"?>
<Control xmlns="http://schemas.microsoft.com/VisualStudio/2011/storyboarding/control">
  <Id Name="68a6efa7-0759-454d-829d-0dcf3dd35ea4"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68a6efa7-0759-454d-829d-0dcf3dd35ea4" Revision="1" Stencil="System.MyShapes" StencilVersion="1.0"/>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26215876-6989-4482-a047-662b9a79ecf7" Revision="1" Stencil="System.MyShapes" StencilVersion="1.0"/>
</Control>
</file>

<file path=customXml/item1188.xml><?xml version="1.0" encoding="utf-8"?>
<Control xmlns="http://schemas.microsoft.com/VisualStudio/2011/storyboarding/control">
  <Id Name="2d0ec6f4-3d74-4898-a25c-e2cd29156f33"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2d0ec6f4-3d74-4898-a25c-e2cd29156f33" Revision="1" Stencil="System.MyShapes" StencilVersion="1.0"/>
</Control>
</file>

<file path=customXml/item1190.xml><?xml version="1.0" encoding="utf-8"?>
<Control xmlns="http://schemas.microsoft.com/VisualStudio/2011/storyboarding/control">
  <Id Name="2d0ec6f4-3d74-4898-a25c-e2cd29156f33"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2d0ec6f4-3d74-4898-a25c-e2cd29156f33" Revision="1" Stencil="System.MyShapes" StencilVersion="1.0"/>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126ea32c-c6f2-4e50-82f4-2b9687deaa14"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0eb6adba-f44f-478a-accc-2bc808ff9e71" Revision="1" Stencil="System.MyShapes" StencilVersion="1.0"/>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5d1b3dce-16e1-4d33-a649-35b231ab4c99" Revision="1" Stencil="System.MyShapes" StencilVersion="1.0"/>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68a6efa7-0759-454d-829d-0dcf3dd35ea4" Revision="1" Stencil="System.MyShapes" StencilVersion="1.0"/>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68a6efa7-0759-454d-829d-0dcf3dd35ea4" Revision="1" Stencil="System.MyShapes" StencilVersion="1.0"/>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68a6efa7-0759-454d-829d-0dcf3dd35ea4"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68a6efa7-0759-454d-829d-0dcf3dd35ea4" Revision="1" Stencil="System.MyShapes" StencilVersion="1.0"/>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68a6efa7-0759-454d-829d-0dcf3dd35ea4" Revision="1" Stencil="System.MyShapes" StencilVersion="1.0"/>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68a6efa7-0759-454d-829d-0dcf3dd35ea4" Revision="1" Stencil="System.MyShapes" StencilVersion="1.0"/>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68a6efa7-0759-454d-829d-0dcf3dd35ea4" Revision="1" Stencil="System.MyShapes" StencilVersion="1.0"/>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68a6efa7-0759-454d-829d-0dcf3dd35ea4" Revision="1" Stencil="System.MyShapes" StencilVersion="1.0"/>
</Control>
</file>

<file path=customXml/item1234.xml><?xml version="1.0" encoding="utf-8"?>
<Control xmlns="http://schemas.microsoft.com/VisualStudio/2011/storyboarding/control">
  <Id Name="2d0ec6f4-3d74-4898-a25c-e2cd29156f33" Revision="1" Stencil="System.MyShapes" StencilVersion="1.0"/>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5d1b3dce-16e1-4d33-a649-35b231ab4c99"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2d0ec6f4-3d74-4898-a25c-e2cd29156f33" Revision="1" Stencil="System.MyShapes" StencilVersion="1.0"/>
</Control>
</file>

<file path=customXml/item130.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5d1b3dce-16e1-4d33-a649-35b231ab4c99" Revision="1" Stencil="System.MyShapes" StencilVersion="1.0"/>
</Control>
</file>

<file path=customXml/item132.xml><?xml version="1.0" encoding="utf-8"?>
<Control xmlns="http://schemas.microsoft.com/VisualStudio/2011/storyboarding/control">
  <Id Name="2d0ec6f4-3d74-4898-a25c-e2cd29156f33" Revision="1" Stencil="System.MyShapes" StencilVersion="1.0"/>
</Control>
</file>

<file path=customXml/item133.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68a6efa7-0759-454d-829d-0dcf3dd35ea4"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0eb6adba-f44f-478a-accc-2bc808ff9e71" Revision="1" Stencil="System.MyShapes" StencilVersion="1.0"/>
</Control>
</file>

<file path=customXml/item138.xml><?xml version="1.0" encoding="utf-8"?>
<Control xmlns="http://schemas.microsoft.com/VisualStudio/2011/storyboarding/control">
  <Id Name="5d1b3dce-16e1-4d33-a649-35b231ab4c99" Revision="1" Stencil="System.MyShapes" StencilVersion="1.0"/>
</Control>
</file>

<file path=customXml/item139.xml><?xml version="1.0" encoding="utf-8"?>
<Control xmlns="http://schemas.microsoft.com/VisualStudio/2011/storyboarding/control">
  <Id Name="2d0ec6f4-3d74-4898-a25c-e2cd29156f33"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126ea32c-c6f2-4e50-82f4-2b9687deaa14" Revision="1" Stencil="System.MyShapes" StencilVersion="1.0"/>
</Control>
</file>

<file path=customXml/item145.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5d1b3dce-16e1-4d33-a649-35b231ab4c99" Revision="1" Stencil="System.MyShapes" StencilVersion="1.0"/>
</Control>
</file>

<file path=customXml/item15.xml><?xml version="1.0" encoding="utf-8"?>
<Control xmlns="http://schemas.microsoft.com/VisualStudio/2011/storyboarding/control">
  <Id Name="68a6efa7-0759-454d-829d-0dcf3dd35ea4" Revision="1" Stencil="System.MyShapes" StencilVersion="1.0"/>
</Control>
</file>

<file path=customXml/item150.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2d0ec6f4-3d74-4898-a25c-e2cd29156f33" Revision="1" Stencil="System.MyShapes" StencilVersion="1.0"/>
</Control>
</file>

<file path=customXml/item154.xml><?xml version="1.0" encoding="utf-8"?>
<Control xmlns="http://schemas.microsoft.com/VisualStudio/2011/storyboarding/control">
  <Id Name="2d0ec6f4-3d74-4898-a25c-e2cd29156f33" Revision="1" Stencil="System.MyShapes" StencilVersion="1.0"/>
</Control>
</file>

<file path=customXml/item155.xml><?xml version="1.0" encoding="utf-8"?>
<Control xmlns="http://schemas.microsoft.com/VisualStudio/2011/storyboarding/control">
  <Id Name="2d0ec6f4-3d74-4898-a25c-e2cd29156f33" Revision="1" Stencil="System.MyShapes" StencilVersion="1.0"/>
</Control>
</file>

<file path=customXml/item156.xml><?xml version="1.0" encoding="utf-8"?>
<Control xmlns="http://schemas.microsoft.com/VisualStudio/2011/storyboarding/control">
  <Id Name="f942614c-ea29-48b0-a0bf-39a188daa13c" Revision="1" Stencil="System.MyShapes" StencilVersion="1.0"/>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5d1b3dce-16e1-4d33-a649-35b231ab4c99"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68a6efa7-0759-454d-829d-0dcf3dd35ea4"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f942614c-ea29-48b0-a0bf-39a188daa13c" Revision="1" Stencil="System.MyShapes" StencilVersion="1.0"/>
</Control>
</file>

<file path=customXml/item168.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5d1b3dce-16e1-4d33-a649-35b231ab4c99"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2d0ec6f4-3d74-4898-a25c-e2cd29156f33" Revision="1" Stencil="System.MyShapes" StencilVersion="1.0"/>
</Control>
</file>

<file path=customXml/item176.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68a6efa7-0759-454d-829d-0dcf3dd35ea4" Revision="1" Stencil="System.MyShapes" StencilVersion="1.0"/>
</Control>
</file>

<file path=customXml/item186.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126ea32c-c6f2-4e50-82f4-2b9687deaa14" Revision="1" Stencil="System.MyShapes" StencilVersion="1.0"/>
</Control>
</file>

<file path=customXml/item191.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2d0ec6f4-3d74-4898-a25c-e2cd29156f33"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2d0ec6f4-3d74-4898-a25c-e2cd29156f33"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26215876-6989-4482-a047-662b9a79ecf7"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68a6efa7-0759-454d-829d-0dcf3dd35ea4" Revision="1" Stencil="System.MyShapes" StencilVersion="1.0"/>
</Control>
</file>

<file path=customXml/item212.xml><?xml version="1.0" encoding="utf-8"?>
<Control xmlns="http://schemas.microsoft.com/VisualStudio/2011/storyboarding/control">
  <Id Name="2d0ec6f4-3d74-4898-a25c-e2cd29156f33" Revision="1" Stencil="System.MyShapes" StencilVersion="1.0"/>
</Control>
</file>

<file path=customXml/item213.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126ea32c-c6f2-4e50-82f4-2b9687deaa14" Revision="1" Stencil="System.MyShapes" StencilVersion="1.0"/>
</Control>
</file>

<file path=customXml/item217.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68a6efa7-0759-454d-829d-0dcf3dd35ea4" Revision="1" Stencil="System.MyShapes" StencilVersion="1.0"/>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126ea32c-c6f2-4e50-82f4-2b9687deaa14" Revision="1" Stencil="System.MyShapes" StencilVersion="1.0"/>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126ea32c-c6f2-4e50-82f4-2b9687deaa14" Revision="1" Stencil="System.MyShapes" StencilVersion="1.0"/>
</Control>
</file>

<file path=customXml/item224.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68a6efa7-0759-454d-829d-0dcf3dd35ea4" Revision="1" Stencil="System.MyShapes" StencilVersion="1.0"/>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68a6efa7-0759-454d-829d-0dcf3dd35ea4" Revision="1" Stencil="System.MyShapes" StencilVersion="1.0"/>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f942614c-ea29-48b0-a0bf-39a188daa13c" Revision="1" Stencil="System.MyShapes" StencilVersion="1.0"/>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68a6efa7-0759-454d-829d-0dcf3dd35ea4"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2d0ec6f4-3d74-4898-a25c-e2cd29156f33" Revision="1" Stencil="System.MyShapes" StencilVersion="1.0"/>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68a6efa7-0759-454d-829d-0dcf3dd35ea4" Revision="1" Stencil="System.MyShapes" StencilVersion="1.0"/>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126ea32c-c6f2-4e50-82f4-2b9687deaa14"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68a6efa7-0759-454d-829d-0dcf3dd35ea4" Revision="1" Stencil="System.MyShapes" StencilVersion="1.0"/>
</Control>
</file>

<file path=customXml/item273.xml><?xml version="1.0" encoding="utf-8"?>
<Control xmlns="http://schemas.microsoft.com/VisualStudio/2011/storyboarding/control">
  <Id Name="26215876-6989-4482-a047-662b9a79ecf7" Revision="1" Stencil="System.MyShapes" StencilVersion="1.0"/>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2d0ec6f4-3d74-4898-a25c-e2cd29156f33" Revision="1" Stencil="System.MyShapes" StencilVersion="1.0"/>
</Control>
</file>

<file path=customXml/item28.xml><?xml version="1.0" encoding="utf-8"?>
<Control xmlns="http://schemas.microsoft.com/VisualStudio/2011/storyboarding/control">
  <Id Name="f942614c-ea29-48b0-a0bf-39a188daa13c" Revision="1" Stencil="System.MyShapes" StencilVersion="1.0"/>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126ea32c-c6f2-4e50-82f4-2b9687deaa14" Revision="1" Stencil="System.MyShapes" StencilVersion="1.0"/>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f942614c-ea29-48b0-a0bf-39a188daa13c"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2d0ec6f4-3d74-4898-a25c-e2cd29156f33" Revision="1" Stencil="System.MyShapes" StencilVersion="1.0"/>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2d0ec6f4-3d74-4898-a25c-e2cd29156f33" Revision="1" Stencil="System.MyShapes" StencilVersion="1.0"/>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68a6efa7-0759-454d-829d-0dcf3dd35ea4" Revision="1" Stencil="System.MyShapes" StencilVersion="1.0"/>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5d1b3dce-16e1-4d33-a649-35b231ab4c99" Revision="1" Stencil="System.MyShapes" StencilVersion="1.0"/>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d5e82da4-47fc-4565-9e00-c6e9eb545c72" Revision="1" Stencil="System.MyShapes" StencilVersion="1.0"/>
</Control>
</file>

<file path=customXml/item31.xml><?xml version="1.0" encoding="utf-8"?>
<Control xmlns="http://schemas.microsoft.com/VisualStudio/2011/storyboarding/control">
  <Id Name="5d1b3dce-16e1-4d33-a649-35b231ab4c99" Revision="1" Stencil="System.MyShapes" StencilVersion="1.0"/>
</Control>
</file>

<file path=customXml/item310.xml><?xml version="1.0" encoding="utf-8"?>
<Control xmlns="http://schemas.microsoft.com/VisualStudio/2011/storyboarding/control">
  <Id Name="System.Storyboarding.Backgrounds.WebBrowser" Revision="1" Stencil="System.Storyboarding.Backgrounds"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2d0ec6f4-3d74-4898-a25c-e2cd29156f33" Revision="1" Stencil="System.MyShapes" StencilVersion="1.0"/>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126ea32c-c6f2-4e50-82f4-2b9687deaa14" Revision="1" Stencil="System.MyShapes" StencilVersion="1.0"/>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68a6efa7-0759-454d-829d-0dcf3dd35ea4" Revision="1" Stencil="System.MyShapes" StencilVersion="1.0"/>
</Control>
</file>

<file path=customXml/item324.xml><?xml version="1.0" encoding="utf-8"?>
<Control xmlns="http://schemas.microsoft.com/VisualStudio/2011/storyboarding/control">
  <Id Name="68a6efa7-0759-454d-829d-0dcf3dd35ea4" Revision="1" Stencil="System.MyShapes" StencilVersion="1.0"/>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2d0ec6f4-3d74-4898-a25c-e2cd29156f33" Revision="1" Stencil="System.MyShapes" StencilVersion="1.0"/>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68a6efa7-0759-454d-829d-0dcf3dd35ea4" Revision="1" Stencil="System.MyShapes" StencilVersion="1.0"/>
</Control>
</file>

<file path=customXml/item332.xml><?xml version="1.0" encoding="utf-8"?>
<Control xmlns="http://schemas.microsoft.com/VisualStudio/2011/storyboarding/control">
  <Id Name="5d1b3dce-16e1-4d33-a649-35b231ab4c99" Revision="1" Stencil="System.MyShapes" StencilVersion="1.0"/>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126ea32c-c6f2-4e50-82f4-2b9687deaa14"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68a6efa7-0759-454d-829d-0dcf3dd35ea4"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68a6efa7-0759-454d-829d-0dcf3dd35ea4" Revision="1" Stencil="System.MyShapes" StencilVersion="1.0"/>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3982616a-27fa-40bd-bad5-0141cab90ed9" Revision="1" Stencil="System.MyShapes" StencilVersion="1.0"/>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2d0ec6f4-3d74-4898-a25c-e2cd29156f33" Revision="1" Stencil="System.MyShapes" StencilVersion="1.0"/>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68a6efa7-0759-454d-829d-0dcf3dd35ea4" Revision="1" Stencil="System.MyShapes" StencilVersion="1.0"/>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68a6efa7-0759-454d-829d-0dcf3dd35ea4" Revision="1" Stencil="System.MyShapes" StencilVersion="1.0"/>
</Control>
</file>

<file path=customXml/item368.xml><?xml version="1.0" encoding="utf-8"?>
<Control xmlns="http://schemas.microsoft.com/VisualStudio/2011/storyboarding/control">
  <Id Name="f942614c-ea29-48b0-a0bf-39a188daa13c"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68a6efa7-0759-454d-829d-0dcf3dd35ea4" Revision="1" Stencil="System.MyShapes" StencilVersion="1.0"/>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68a6efa7-0759-454d-829d-0dcf3dd35ea4" Revision="1" Stencil="System.MyShapes" StencilVersion="1.0"/>
</Control>
</file>

<file path=customXml/item381.xml><?xml version="1.0" encoding="utf-8"?>
<Control xmlns="http://schemas.microsoft.com/VisualStudio/2011/storyboarding/control">
  <Id Name="3982616a-27fa-40bd-bad5-0141cab90ed9" Revision="1" Stencil="System.MyShapes" StencilVersion="1.0"/>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126ea32c-c6f2-4e50-82f4-2b9687deaa14" Revision="1" Stencil="System.MyShapes" StencilVersion="1.0"/>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0eb6adba-f44f-478a-accc-2bc808ff9e71"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126ea32c-c6f2-4e50-82f4-2b9687deaa14" Revision="1" Stencil="System.MyShapes" StencilVersion="1.0"/>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2d0ec6f4-3d74-4898-a25c-e2cd29156f33" Revision="1" Stencil="System.MyShapes" StencilVersion="1.0"/>
</Control>
</file>

<file path=customXml/item416.xml><?xml version="1.0" encoding="utf-8"?>
<Control xmlns="http://schemas.microsoft.com/VisualStudio/2011/storyboarding/control">
  <Id Name="f942614c-ea29-48b0-a0bf-39a188daa13c" Revision="1" Stencil="System.MyShapes" StencilVersion="1.0"/>
</Control>
</file>

<file path=customXml/item417.xml><?xml version="1.0" encoding="utf-8"?>
<Control xmlns="http://schemas.microsoft.com/VisualStudio/2011/storyboarding/control">
  <Id Name="2d0ec6f4-3d74-4898-a25c-e2cd29156f33" Revision="1" Stencil="System.MyShapes" StencilVersion="1.0"/>
</Control>
</file>

<file path=customXml/item418.xml><?xml version="1.0" encoding="utf-8"?>
<Control xmlns="http://schemas.microsoft.com/VisualStudio/2011/storyboarding/control">
  <Id Name="68a6efa7-0759-454d-829d-0dcf3dd35ea4" Revision="1" Stencil="System.MyShapes" StencilVersion="1.0"/>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5d1b3dce-16e1-4d33-a649-35b231ab4c99" Revision="1" Stencil="System.MyShapes" StencilVersion="1.0"/>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5d1b3dce-16e1-4d33-a649-35b231ab4c99" Revision="1" Stencil="System.MyShapes" StencilVersion="1.0"/>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68a6efa7-0759-454d-829d-0dcf3dd35ea4" Revision="1" Stencil="System.MyShapes" StencilVersion="1.0"/>
</Control>
</file>

<file path=customXml/item433.xml><?xml version="1.0" encoding="utf-8"?>
<Control xmlns="http://schemas.microsoft.com/VisualStudio/2011/storyboarding/control">
  <Id Name="126ea32c-c6f2-4e50-82f4-2b9687deaa14" Revision="1" Stencil="System.MyShapes" StencilVersion="1.0"/>
</Control>
</file>

<file path=customXml/item434.xml><?xml version="1.0" encoding="utf-8"?>
<Control xmlns="http://schemas.microsoft.com/VisualStudio/2011/storyboarding/control">
  <Id Name="68a6efa7-0759-454d-829d-0dcf3dd35ea4" Revision="1" Stencil="System.MyShapes" StencilVersion="1.0"/>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68a6efa7-0759-454d-829d-0dcf3dd35ea4" Revision="1" Stencil="System.MyShapes" StencilVersion="1.0"/>
</Control>
</file>

<file path=customXml/item439.xml><?xml version="1.0" encoding="utf-8"?>
<Control xmlns="http://schemas.microsoft.com/VisualStudio/2011/storyboarding/control">
  <Id Name="2d0ec6f4-3d74-4898-a25c-e2cd29156f33" Revision="1" Stencil="System.MyShapes" StencilVersion="1.0"/>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0eb6adba-f44f-478a-accc-2bc808ff9e71" Revision="1" Stencil="System.MyShapes" StencilVersion="1.0"/>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68a6efa7-0759-454d-829d-0dcf3dd35ea4" Revision="1" Stencil="System.MyShapes" StencilVersion="1.0"/>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5d1b3dce-16e1-4d33-a649-35b231ab4c99"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126ea32c-c6f2-4e50-82f4-2b9687deaa14"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68a6efa7-0759-454d-829d-0dcf3dd35ea4"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2d0ec6f4-3d74-4898-a25c-e2cd29156f33" Revision="1" Stencil="System.MyShapes" StencilVersion="1.0"/>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f942614c-ea29-48b0-a0bf-39a188daa13c" Revision="1" Stencil="System.MyShapes" StencilVersion="1.0"/>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2d0ec6f4-3d74-4898-a25c-e2cd29156f33" Revision="1" Stencil="System.MyShapes" StencilVersion="1.0"/>
</Control>
</file>

<file path=customXml/item478.xml><?xml version="1.0" encoding="utf-8"?>
<Control xmlns="http://schemas.microsoft.com/VisualStudio/2011/storyboarding/control">
  <Id Name="126ea32c-c6f2-4e50-82f4-2b9687deaa14" Revision="1" Stencil="System.MyShapes" StencilVersion="1.0"/>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0eb6adba-f44f-478a-accc-2bc808ff9e71" Revision="1" Stencil="System.MyShapes" StencilVersion="1.0"/>
</Control>
</file>

<file path=customXml/item482.xml><?xml version="1.0" encoding="utf-8"?>
<Control xmlns="http://schemas.microsoft.com/VisualStudio/2011/storyboarding/control">
  <Id Name="68a6efa7-0759-454d-829d-0dcf3dd35ea4" Revision="1" Stencil="System.MyShapes" StencilVersion="1.0"/>
</Control>
</file>

<file path=customXml/item483.xml><?xml version="1.0" encoding="utf-8"?>
<Control xmlns="http://schemas.microsoft.com/VisualStudio/2011/storyboarding/control">
  <Id Name="f942614c-ea29-48b0-a0bf-39a188daa13c" Revision="1" Stencil="System.MyShapes" StencilVersion="1.0"/>
</Control>
</file>

<file path=customXml/item484.xml><?xml version="1.0" encoding="utf-8"?>
<Control xmlns="http://schemas.microsoft.com/VisualStudio/2011/storyboarding/control">
  <Id Name="2d0ec6f4-3d74-4898-a25c-e2cd29156f33" Revision="1" Stencil="System.MyShapes" StencilVersion="1.0"/>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5d1b3dce-16e1-4d33-a649-35b231ab4c99" Revision="1" Stencil="System.MyShapes" StencilVersion="1.0"/>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Backgrounds.WebBrowser" Revision="1" Stencil="System.Storyboarding.Backgrounds"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126ea32c-c6f2-4e50-82f4-2b9687deaa14" Revision="1" Stencil="System.MyShapes" StencilVersion="1.0"/>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f942614c-ea29-48b0-a0bf-39a188daa13c" Revision="1" Stencil="System.MyShapes" StencilVersion="1.0"/>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2d0ec6f4-3d74-4898-a25c-e2cd29156f33" Revision="1" Stencil="System.MyShapes" StencilVersion="1.0"/>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2d0ec6f4-3d74-4898-a25c-e2cd29156f33" Revision="1" Stencil="System.MyShapes" StencilVersion="1.0"/>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2d0ec6f4-3d74-4898-a25c-e2cd29156f33"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f942614c-ea29-48b0-a0bf-39a188daa13c" Revision="1" Stencil="System.MyShapes" StencilVersion="1.0"/>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68a6efa7-0759-454d-829d-0dcf3dd35ea4" Revision="1" Stencil="System.MyShapes" StencilVersion="1.0"/>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Calendar" Revision="1" Stencil="System.Storyboarding.Common" StencilVersion="0.1"/>
</Control>
</file>

<file path=customXml/item540.xml><?xml version="1.0" encoding="utf-8"?>
<Control xmlns="http://schemas.microsoft.com/VisualStudio/2011/storyboarding/control">
  <Id Name="68a6efa7-0759-454d-829d-0dcf3dd35ea4"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68a6efa7-0759-454d-829d-0dcf3dd35ea4" Revision="1" Stencil="System.MyShapes" StencilVersion="1.0"/>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2d0ec6f4-3d74-4898-a25c-e2cd29156f33"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2d0ec6f4-3d74-4898-a25c-e2cd29156f33" Revision="1" Stencil="System.MyShapes" StencilVersion="1.0"/>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2d0ec6f4-3d74-4898-a25c-e2cd29156f33" Revision="1" Stencil="System.MyShapes" StencilVersion="1.0"/>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68a6efa7-0759-454d-829d-0dcf3dd35ea4" Revision="1" Stencil="System.MyShapes" StencilVersion="1.0"/>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126ea32c-c6f2-4e50-82f4-2b9687deaa14" Revision="1" Stencil="System.MyShapes" StencilVersion="1.0"/>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68a6efa7-0759-454d-829d-0dcf3dd35ea4" Revision="1" Stencil="System.MyShapes" StencilVersion="1.0"/>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68a6efa7-0759-454d-829d-0dcf3dd35ea4" Revision="1" Stencil="System.MyShapes" StencilVersion="1.0"/>
</Control>
</file>

<file path=customXml/item57.xml><?xml version="1.0" encoding="utf-8"?>
<Control xmlns="http://schemas.microsoft.com/VisualStudio/2011/storyboarding/control">
  <Id Name="68a6efa7-0759-454d-829d-0dcf3dd35ea4" Revision="1" Stencil="System.MyShapes" StencilVersion="1.0"/>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5d1b3dce-16e1-4d33-a649-35b231ab4c99" Revision="1" Stencil="System.MyShapes" StencilVersion="1.0"/>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2d0ec6f4-3d74-4898-a25c-e2cd29156f33" Revision="1" Stencil="System.MyShapes" StencilVersion="1.0"/>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68a6efa7-0759-454d-829d-0dcf3dd35ea4"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5d1b3dce-16e1-4d33-a649-35b231ab4c99" Revision="1" Stencil="System.MyShapes" StencilVersion="1.0"/>
</Control>
</file>

<file path=customXml/item596.xml><?xml version="1.0" encoding="utf-8"?>
<Control xmlns="http://schemas.microsoft.com/VisualStudio/2011/storyboarding/control">
  <Id Name="68a6efa7-0759-454d-829d-0dcf3dd35ea4" Revision="1" Stencil="System.MyShapes" StencilVersion="1.0"/>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f942614c-ea29-48b0-a0bf-39a188daa13c" Revision="1" Stencil="System.MyShapes" StencilVersion="1.0"/>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68a6efa7-0759-454d-829d-0dcf3dd35ea4" Revision="1" Stencil="System.MyShapes" StencilVersion="1.0"/>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68a6efa7-0759-454d-829d-0dcf3dd35ea4" Revision="1" Stencil="System.MyShapes" StencilVersion="1.0"/>
</Control>
</file>

<file path=customXml/item603.xml><?xml version="1.0" encoding="utf-8"?>
<Control xmlns="http://schemas.microsoft.com/VisualStudio/2011/storyboarding/control">
  <Id Name="68a6efa7-0759-454d-829d-0dcf3dd35ea4"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68a6efa7-0759-454d-829d-0dcf3dd35ea4" Revision="1" Stencil="System.MyShapes" StencilVersion="1.0"/>
</Control>
</file>

<file path=customXml/item608.xml><?xml version="1.0" encoding="utf-8"?>
<Control xmlns="http://schemas.microsoft.com/VisualStudio/2011/storyboarding/control">
  <Id Name="26215876-6989-4482-a047-662b9a79ecf7" Revision="1" Stencil="System.MyShapes" StencilVersion="1.0"/>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2d0ec6f4-3d74-4898-a25c-e2cd29156f33" Revision="1" Stencil="System.MyShapes" StencilVersion="1.0"/>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2d0ec6f4-3d74-4898-a25c-e2cd29156f33"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126ea32c-c6f2-4e50-82f4-2b9687deaa14"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0eb6adba-f44f-478a-accc-2bc808ff9e71" Revision="1" Stencil="System.MyShapes" StencilVersion="1.0"/>
</Control>
</file>

<file path=customXml/item624.xml><?xml version="1.0" encoding="utf-8"?>
<Control xmlns="http://schemas.microsoft.com/VisualStudio/2011/storyboarding/control">
  <Id Name="2d0ec6f4-3d74-4898-a25c-e2cd29156f33" Revision="1" Stencil="System.MyShapes" StencilVersion="1.0"/>
</Control>
</file>

<file path=customXml/item625.xml><?xml version="1.0" encoding="utf-8"?>
<Control xmlns="http://schemas.microsoft.com/VisualStudio/2011/storyboarding/control">
  <Id Name="2d0ec6f4-3d74-4898-a25c-e2cd29156f33" Revision="1" Stencil="System.MyShapes" StencilVersion="1.0"/>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2d0ec6f4-3d74-4898-a25c-e2cd29156f33"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0eb6adba-f44f-478a-accc-2bc808ff9e71" Revision="1" Stencil="System.MyShapes" StencilVersion="1.0"/>
</Control>
</file>

<file path=customXml/item631.xml><?xml version="1.0" encoding="utf-8"?>
<Control xmlns="http://schemas.microsoft.com/VisualStudio/2011/storyboarding/control">
  <Id Name="5d1b3dce-16e1-4d33-a649-35b231ab4c99" Revision="1" Stencil="System.MyShapes" StencilVersion="1.0"/>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126ea32c-c6f2-4e50-82f4-2b9687deaa14" Revision="1" Stencil="System.MyShapes" StencilVersion="1.0"/>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68a6efa7-0759-454d-829d-0dcf3dd35ea4" Revision="1" Stencil="System.MyShapes" StencilVersion="1.0"/>
</Control>
</file>

<file path=customXml/item638.xml><?xml version="1.0" encoding="utf-8"?>
<Control xmlns="http://schemas.microsoft.com/VisualStudio/2011/storyboarding/control">
  <Id Name="68a6efa7-0759-454d-829d-0dcf3dd35ea4" Revision="1" Stencil="System.MyShapes" StencilVersion="1.0"/>
</Control>
</file>

<file path=customXml/item639.xml><?xml version="1.0" encoding="utf-8"?>
<Control xmlns="http://schemas.microsoft.com/VisualStudio/2011/storyboarding/control">
  <Id Name="5d1b3dce-16e1-4d33-a649-35b231ab4c99" Revision="1" Stencil="System.MyShapes" StencilVersion="1.0"/>
</Control>
</file>

<file path=customXml/item64.xml><?xml version="1.0" encoding="utf-8"?>
<Control xmlns="http://schemas.microsoft.com/VisualStudio/2011/storyboarding/control">
  <Id Name="68a6efa7-0759-454d-829d-0dcf3dd35ea4"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126ea32c-c6f2-4e50-82f4-2b9687deaa14" Revision="1" Stencil="System.MyShapes" StencilVersion="1.0"/>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2d0ec6f4-3d74-4898-a25c-e2cd29156f33"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5d1b3dce-16e1-4d33-a649-35b231ab4c99" Revision="1" Stencil="System.MyShapes" StencilVersion="1.0"/>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2d0ec6f4-3d74-4898-a25c-e2cd29156f33" Revision="1" Stencil="System.MyShapes" StencilVersion="1.0"/>
</Control>
</file>

<file path=customXml/item662.xml><?xml version="1.0" encoding="utf-8"?>
<Control xmlns="http://schemas.microsoft.com/VisualStudio/2011/storyboarding/control">
  <Id Name="68a6efa7-0759-454d-829d-0dcf3dd35ea4" Revision="1" Stencil="System.MyShapes" StencilVersion="1.0"/>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2d0ec6f4-3d74-4898-a25c-e2cd29156f33" Revision="1" Stencil="System.MyShapes" StencilVersion="1.0"/>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68a6efa7-0759-454d-829d-0dcf3dd35ea4" Revision="1" Stencil="System.MyShapes" StencilVersion="1.0"/>
</Control>
</file>

<file path=customXml/item667.xml><?xml version="1.0" encoding="utf-8"?>
<Control xmlns="http://schemas.microsoft.com/VisualStudio/2011/storyboarding/control">
  <Id Name="68a6efa7-0759-454d-829d-0dcf3dd35ea4" Revision="1" Stencil="System.MyShapes" StencilVersion="1.0"/>
</Control>
</file>

<file path=customXml/item668.xml><?xml version="1.0" encoding="utf-8"?>
<Control xmlns="http://schemas.microsoft.com/VisualStudio/2011/storyboarding/control">
  <Id Name="0eb6adba-f44f-478a-accc-2bc808ff9e71" Revision="1" Stencil="System.MyShapes" StencilVersion="1.0"/>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68a6efa7-0759-454d-829d-0dcf3dd35ea4" Revision="1" Stencil="System.MyShapes" StencilVersion="1.0"/>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2d0ec6f4-3d74-4898-a25c-e2cd29156f33"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2d0ec6f4-3d74-4898-a25c-e2cd29156f33" Revision="1" Stencil="System.MyShapes" StencilVersion="1.0"/>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5d1b3dce-16e1-4d33-a649-35b231ab4c99" Revision="1" Stencil="System.MyShapes" StencilVersion="1.0"/>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f942614c-ea29-48b0-a0bf-39a188daa13c" Revision="1" Stencil="System.MyShapes" StencilVersion="1.0"/>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2d0ec6f4-3d74-4898-a25c-e2cd29156f33" Revision="1" Stencil="System.MyShapes" StencilVersion="1.0"/>
</Control>
</file>

<file path=customXml/item689.xml><?xml version="1.0" encoding="utf-8"?>
<Control xmlns="http://schemas.microsoft.com/VisualStudio/2011/storyboarding/control">
  <Id Name="126ea32c-c6f2-4e50-82f4-2b9687deaa14" Revision="1" Stencil="System.MyShapes" StencilVersion="1.0"/>
</Control>
</file>

<file path=customXml/item69.xml><?xml version="1.0" encoding="utf-8"?>
<Control xmlns="http://schemas.microsoft.com/VisualStudio/2011/storyboarding/control">
  <Id Name="f942614c-ea29-48b0-a0bf-39a188daa13c" Revision="1" Stencil="System.MyShapes" StencilVersion="1.0"/>
</Control>
</file>

<file path=customXml/item690.xml><?xml version="1.0" encoding="utf-8"?>
<Control xmlns="http://schemas.microsoft.com/VisualStudio/2011/storyboarding/control">
  <Id Name="68a6efa7-0759-454d-829d-0dcf3dd35ea4" Revision="1" Stencil="System.MyShapes" StencilVersion="1.0"/>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2d0ec6f4-3d74-4898-a25c-e2cd29156f33" Revision="1" Stencil="System.MyShapes" StencilVersion="1.0"/>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d5e82da4-47fc-4565-9e00-c6e9eb545c72" Revision="1" Stencil="System.MyShapes" StencilVersion="1.0"/>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126ea32c-c6f2-4e50-82f4-2b9687deaa14" Revision="1" Stencil="System.MyShapes" StencilVersion="1.0"/>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5d1b3dce-16e1-4d33-a649-35b231ab4c99" Revision="1" Stencil="System.MyShapes" StencilVersion="1.0"/>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2d0ec6f4-3d74-4898-a25c-e2cd29156f33" Revision="1" Stencil="System.MyShapes" StencilVersion="1.0"/>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126ea32c-c6f2-4e50-82f4-2b9687deaa14" Revision="1" Stencil="System.MyShapes" StencilVersion="1.0"/>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126ea32c-c6f2-4e50-82f4-2b9687deaa14" Revision="1" Stencil="System.MyShapes" StencilVersion="1.0"/>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2d0ec6f4-3d74-4898-a25c-e2cd29156f33" Revision="1" Stencil="System.MyShapes" StencilVersion="1.0"/>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3ee1eca6-89c0-43ce-ba58-ed47ec4ec8bf" Revision="1" Stencil="System.MyShapes" StencilVersion="1.0"/>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2d0ec6f4-3d74-4898-a25c-e2cd29156f33" Revision="1" Stencil="System.MyShapes" StencilVersion="1.0"/>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2d0ec6f4-3d74-4898-a25c-e2cd29156f33"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68a6efa7-0759-454d-829d-0dcf3dd35ea4" Revision="1" Stencil="System.MyShapes" StencilVersion="1.0"/>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2d0ec6f4-3d74-4898-a25c-e2cd29156f33"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0eb6adba-f44f-478a-accc-2bc808ff9e71" Revision="1" Stencil="System.MyShapes" StencilVersion="1.0"/>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5d1b3dce-16e1-4d33-a649-35b231ab4c99" Revision="1" Stencil="System.MyShapes" StencilVersion="1.0"/>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68a6efa7-0759-454d-829d-0dcf3dd35ea4" Revision="1" Stencil="System.MyShapes" StencilVersion="1.0"/>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3982616a-27fa-40bd-bad5-0141cab90ed9" Revision="1" Stencil="System.MyShapes" StencilVersion="1.0"/>
</Control>
</file>

<file path=customXml/item757.xml><?xml version="1.0" encoding="utf-8"?>
<Control xmlns="http://schemas.microsoft.com/VisualStudio/2011/storyboarding/control">
  <Id Name="68a6efa7-0759-454d-829d-0dcf3dd35ea4"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126ea32c-c6f2-4e50-82f4-2b9687deaa14" Revision="1" Stencil="System.MyShapes" StencilVersion="1.0"/>
</Control>
</file>

<file path=customXml/item762.xml><?xml version="1.0" encoding="utf-8"?>
<Control xmlns="http://schemas.microsoft.com/VisualStudio/2011/storyboarding/control">
  <Id Name="2d0ec6f4-3d74-4898-a25c-e2cd29156f33" Revision="1" Stencil="System.MyShapes" StencilVersion="1.0"/>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68a6efa7-0759-454d-829d-0dcf3dd35ea4" Revision="1" Stencil="System.MyShapes" StencilVersion="1.0"/>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f942614c-ea29-48b0-a0bf-39a188daa13c" Revision="1" Stencil="System.MyShapes" StencilVersion="1.0"/>
</Control>
</file>

<file path=customXml/item767.xml><?xml version="1.0" encoding="utf-8"?>
<Control xmlns="http://schemas.microsoft.com/VisualStudio/2011/storyboarding/control">
  <Id Name="5d1b3dce-16e1-4d33-a649-35b231ab4c99" Revision="1" Stencil="System.MyShapes" StencilVersion="1.0"/>
</Control>
</file>

<file path=customXml/item768.xml><?xml version="1.0" encoding="utf-8"?>
<Control xmlns="http://schemas.microsoft.com/VisualStudio/2011/storyboarding/control">
  <Id Name="68a6efa7-0759-454d-829d-0dcf3dd35ea4" Revision="1" Stencil="System.MyShapes" StencilVersion="1.0"/>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19c56bb1-b2fd-4f21-af48-79b3e509800c" Revision="1" Stencil="System.MyShapes" StencilVersion="1.0"/>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126ea32c-c6f2-4e50-82f4-2b9687deaa14"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126ea32c-c6f2-4e50-82f4-2b9687deaa14" Revision="1" Stencil="System.MyShapes" StencilVersion="1.0"/>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68a6efa7-0759-454d-829d-0dcf3dd35ea4" Revision="1" Stencil="System.MyShapes" StencilVersion="1.0"/>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68a6efa7-0759-454d-829d-0dcf3dd35ea4" Revision="1" Stencil="System.MyShapes" StencilVersion="1.0"/>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68a6efa7-0759-454d-829d-0dcf3dd35ea4" Revision="1" Stencil="System.MyShapes" StencilVersion="1.0"/>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2d0ec6f4-3d74-4898-a25c-e2cd29156f33" Revision="1" Stencil="System.MyShapes" StencilVersion="1.0"/>
</Control>
</file>

<file path=customXml/item787.xml><?xml version="1.0" encoding="utf-8"?>
<Control xmlns="http://schemas.microsoft.com/VisualStudio/2011/storyboarding/control">
  <Id Name="f942614c-ea29-48b0-a0bf-39a188daa13c" Revision="1" Stencil="System.MyShapes" StencilVersion="1.0"/>
</Control>
</file>

<file path=customXml/item788.xml><?xml version="1.0" encoding="utf-8"?>
<Control xmlns="http://schemas.microsoft.com/VisualStudio/2011/storyboarding/control">
  <Id Name="126ea32c-c6f2-4e50-82f4-2b9687deaa14" Revision="1" Stencil="System.MyShapes" StencilVersion="1.0"/>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68a6efa7-0759-454d-829d-0dcf3dd35ea4" Revision="1" Stencil="System.MyShapes" StencilVersion="1.0"/>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2d0ec6f4-3d74-4898-a25c-e2cd29156f33" Revision="1" Stencil="System.MyShapes" StencilVersion="1.0"/>
</Control>
</file>

<file path=customXml/item802.xml><?xml version="1.0" encoding="utf-8"?>
<Control xmlns="http://schemas.microsoft.com/VisualStudio/2011/storyboarding/control">
  <Id Name="68a6efa7-0759-454d-829d-0dcf3dd35ea4" Revision="1" Stencil="System.MyShapes" StencilVersion="1.0"/>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Hyperlink"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68a6efa7-0759-454d-829d-0dcf3dd35ea4" Revision="1" Stencil="System.MyShapes" StencilVersion="1.0"/>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2d0ec6f4-3d74-4898-a25c-e2cd29156f33" Revision="1" Stencil="System.MyShapes" StencilVersion="1.0"/>
</Control>
</file>

<file path=customXml/item818.xml><?xml version="1.0" encoding="utf-8"?>
<Control xmlns="http://schemas.microsoft.com/VisualStudio/2011/storyboarding/control">
  <Id Name="5d1b3dce-16e1-4d33-a649-35b231ab4c99" Revision="1" Stencil="System.MyShapes" StencilVersion="1.0"/>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5d1b3dce-16e1-4d33-a649-35b231ab4c99" Revision="1" Stencil="System.MyShapes" StencilVersion="1.0"/>
</Control>
</file>

<file path=customXml/item834.xml><?xml version="1.0" encoding="utf-8"?>
<Control xmlns="http://schemas.microsoft.com/VisualStudio/2011/storyboarding/control">
  <Id Name="68a6efa7-0759-454d-829d-0dcf3dd35ea4" Revision="1" Stencil="System.MyShapes" StencilVersion="1.0"/>
</Control>
</file>

<file path=customXml/item835.xml><?xml version="1.0" encoding="utf-8"?>
<Control xmlns="http://schemas.microsoft.com/VisualStudio/2011/storyboarding/control">
  <Id Name="126ea32c-c6f2-4e50-82f4-2b9687deaa14" Revision="1" Stencil="System.MyShapes" StencilVersion="1.0"/>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68a6efa7-0759-454d-829d-0dcf3dd35ea4" Revision="1" Stencil="System.MyShapes" StencilVersion="1.0"/>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126ea32c-c6f2-4e50-82f4-2b9687deaa14" Revision="1" Stencil="System.MyShapes" StencilVersion="1.0"/>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2d0ec6f4-3d74-4898-a25c-e2cd29156f33" Revision="1" Stencil="System.MyShapes" StencilVersion="1.0"/>
</Control>
</file>

<file path=customXml/item849.xml><?xml version="1.0" encoding="utf-8"?>
<Control xmlns="http://schemas.microsoft.com/VisualStudio/2011/storyboarding/control">
  <Id Name="68a6efa7-0759-454d-829d-0dcf3dd35ea4" Revision="1" Stencil="System.MyShapes" StencilVersion="1.0"/>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f942614c-ea29-48b0-a0bf-39a188daa13c" Revision="1" Stencil="System.MyShapes" StencilVersion="1.0"/>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68a6efa7-0759-454d-829d-0dcf3dd35ea4" Revision="1" Stencil="System.MyShapes" StencilVersion="1.0"/>
</Control>
</file>

<file path=customXml/item864.xml><?xml version="1.0" encoding="utf-8"?>
<Control xmlns="http://schemas.microsoft.com/VisualStudio/2011/storyboarding/control">
  <Id Name="68a6efa7-0759-454d-829d-0dcf3dd35ea4" Revision="1" Stencil="System.MyShapes" StencilVersion="1.0"/>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68a6efa7-0759-454d-829d-0dcf3dd35ea4" Revision="1" Stencil="System.MyShapes" StencilVersion="1.0"/>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126ea32c-c6f2-4e50-82f4-2b9687deaa14" Revision="1" Stencil="System.MyShapes" StencilVersion="1.0"/>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Calendar"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126ea32c-c6f2-4e50-82f4-2b9687deaa14" Revision="1" Stencil="System.MyShapes" StencilVersion="1.0"/>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68a6efa7-0759-454d-829d-0dcf3dd35ea4" Revision="1" Stencil="System.MyShapes" StencilVersion="1.0"/>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Hyperlink"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f942614c-ea29-48b0-a0bf-39a188daa13c" Revision="1" Stencil="System.MyShapes" StencilVersion="1.0"/>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126ea32c-c6f2-4e50-82f4-2b9687deaa14" Revision="1" Stencil="System.MyShapes" StencilVersion="1.0"/>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2d0ec6f4-3d74-4898-a25c-e2cd29156f33" Revision="1" Stencil="System.MyShapes" StencilVersion="1.0"/>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68a6efa7-0759-454d-829d-0dcf3dd35ea4" Revision="1" Stencil="System.MyShapes" StencilVersion="1.0"/>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2d0ec6f4-3d74-4898-a25c-e2cd29156f33" Revision="1" Stencil="System.MyShapes" StencilVersion="1.0"/>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2d0ec6f4-3d74-4898-a25c-e2cd29156f33" Revision="1" Stencil="System.MyShapes" StencilVersion="1.0"/>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f942614c-ea29-48b0-a0bf-39a188daa13c" Revision="1" Stencil="System.MyShapes" StencilVersion="1.0"/>
</Control>
</file>

<file path=customXml/item94.xml><?xml version="1.0" encoding="utf-8"?>
<Control xmlns="http://schemas.microsoft.com/VisualStudio/2011/storyboarding/control">
  <Id Name="2d0ec6f4-3d74-4898-a25c-e2cd29156f33" Revision="1" Stencil="System.MyShapes" StencilVersion="1.0"/>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2d0ec6f4-3d74-4898-a25c-e2cd29156f33" Revision="1" Stencil="System.MyShapes" StencilVersion="1.0"/>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5d1b3dce-16e1-4d33-a649-35b231ab4c99" Revision="1" Stencil="System.MyShapes" StencilVersion="1.0"/>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5d1b3dce-16e1-4d33-a649-35b231ab4c99" Revision="1" Stencil="System.MyShapes" StencilVersion="1.0"/>
</Control>
</file>

<file path=customXml/item947.xml><?xml version="1.0" encoding="utf-8"?>
<Control xmlns="http://schemas.microsoft.com/VisualStudio/2011/storyboarding/control">
  <Id Name="126ea32c-c6f2-4e50-82f4-2b9687deaa14" Revision="1" Stencil="System.MyShapes" StencilVersion="1.0"/>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68a6efa7-0759-454d-829d-0dcf3dd35ea4" Revision="1" Stencil="System.MyShapes" StencilVersion="1.0"/>
</Control>
</file>

<file path=customXml/item954.xml><?xml version="1.0" encoding="utf-8"?>
<Control xmlns="http://schemas.microsoft.com/VisualStudio/2011/storyboarding/control">
  <Id Name="2d0ec6f4-3d74-4898-a25c-e2cd29156f33"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0eb6adba-f44f-478a-accc-2bc808ff9e71" Revision="1" Stencil="System.MyShapes" StencilVersion="1.0"/>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f942614c-ea29-48b0-a0bf-39a188daa13c" Revision="1" Stencil="System.MyShapes" StencilVersion="1.0"/>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26215876-6989-4482-a047-662b9a79ecf7" Revision="1" Stencil="System.MyShapes" StencilVersion="1.0"/>
</Control>
</file>

<file path=customXml/item975.xml><?xml version="1.0" encoding="utf-8"?>
<Control xmlns="http://schemas.microsoft.com/VisualStudio/2011/storyboarding/control">
  <Id Name="3ee1eca6-89c0-43ce-ba58-ed47ec4ec8bf" Revision="1" Stencil="System.MyShapes" StencilVersion="1.0"/>
</Control>
</file>

<file path=customXml/item976.xml><?xml version="1.0" encoding="utf-8"?>
<Control xmlns="http://schemas.microsoft.com/VisualStudio/2011/storyboarding/control">
  <Id Name="126ea32c-c6f2-4e50-82f4-2b9687deaa14" Revision="1" Stencil="System.MyShapes" StencilVersion="1.0"/>
</Control>
</file>

<file path=customXml/item977.xml><?xml version="1.0" encoding="utf-8"?>
<Control xmlns="http://schemas.microsoft.com/VisualStudio/2011/storyboarding/control">
  <Id Name="2d0ec6f4-3d74-4898-a25c-e2cd29156f33" Revision="1" Stencil="System.MyShapes" StencilVersion="1.0"/>
</Control>
</file>

<file path=customXml/item978.xml><?xml version="1.0" encoding="utf-8"?>
<Control xmlns="http://schemas.microsoft.com/VisualStudio/2011/storyboarding/control">
  <Id Name="f942614c-ea29-48b0-a0bf-39a188daa13c"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26215876-6989-4482-a047-662b9a79ecf7" Revision="1" Stencil="System.MyShapes" StencilVersion="1.0"/>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2d0ec6f4-3d74-4898-a25c-e2cd29156f33" Revision="1" Stencil="System.MyShapes" StencilVersion="1.0"/>
</Control>
</file>

<file path=customXml/item989.xml><?xml version="1.0" encoding="utf-8"?>
<Control xmlns="http://schemas.microsoft.com/VisualStudio/2011/storyboarding/control">
  <Id Name="68a6efa7-0759-454d-829d-0dcf3dd35ea4" Revision="1" Stencil="System.MyShapes" StencilVersion="1.0"/>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68a6efa7-0759-454d-829d-0dcf3dd35ea4"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0.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00.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000.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001.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002.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003.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004.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005.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006.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007.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008.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00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0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010.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011.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012.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013.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014.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015.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016.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017.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018.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019.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02.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020.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021.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022.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023.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024.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025.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1026.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027.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028.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029.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03.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030.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031.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032.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033.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034.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035.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036.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037.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038.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1039.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04.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040.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041.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042.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043.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044.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045.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046.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047.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048.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049.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05.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1050.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051.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052.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053.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054.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055.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056.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057.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058.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059.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06.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060.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061.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062.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063.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064.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065.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066.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067.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068.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069.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07.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070.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071.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072.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073.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074.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075.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076.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1077.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1078.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079.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08.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080.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081.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082.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083.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1084.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085.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086.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1087.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088.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089.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09.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090.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091.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092.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093.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094.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1095.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1096.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097.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098.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099.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1.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10.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100.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101.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102.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103.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104.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105.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106.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107.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108.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10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11.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110.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111.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112.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113.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114.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115.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116.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117.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118.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119.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12.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120.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121.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122.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123.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124.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125.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126.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127.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128.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129.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13.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130.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131.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132.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133.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134.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135.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136.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137.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138.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139.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14.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140.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141.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142.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143.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144.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145.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146.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147.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148.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1149.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15.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150.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151.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152.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153.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154.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155.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156.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157.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158.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159.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16.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1160.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161.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162.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163.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164.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165.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166.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167.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168.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169.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17.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170.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171.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172.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173.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174.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175.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176.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1177.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178.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179.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18.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180.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181.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182.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183.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184.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185.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186.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187.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188.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189.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19.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190.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191.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192.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193.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194.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195.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196.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197.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198.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199.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2.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2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200.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201.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202.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203.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204.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205.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1206.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207.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208.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209.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21.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210.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211.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212.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213.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214.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215.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216.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217.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121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1219.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22.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220.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221.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1222.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223.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224.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225.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226.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227.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228.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229.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23.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230.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231.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232.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233.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234.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1235.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236.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237.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238.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239.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24.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240.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241.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242.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243.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1244.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245.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1246.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247.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248.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249.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125.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250.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251.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252.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253.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254.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255.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256.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257.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258.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1259.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26.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260.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261.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26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263.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264.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265.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266.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267.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1268.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269.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27.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270.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271.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272.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273.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274.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275.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1276.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277.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278.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279.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128.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280.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281.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282.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283.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284.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285.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286.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287.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288.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289.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29.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290.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291.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292.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293.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3.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30.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31.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32.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133.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3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35.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36.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137.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138.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39.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4.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40.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41.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142.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43.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44.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45.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46.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47.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48.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4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5.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50.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51.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52.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53.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154.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55.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56.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57.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58.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59.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6.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60.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61.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62.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63.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64.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65.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66.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6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68.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69.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7.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70.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71.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72.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7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74.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75.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76.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77.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78.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79.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18.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80.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81.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82.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83.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84.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85.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86.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87.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88.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89.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9.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90.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91.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92.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93.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94.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95.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9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97.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198.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99.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2.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20.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200.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201.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202.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03.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04.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205.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06.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07.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208.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209.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21.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10.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211.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212.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213.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214.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215.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216.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217.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218.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19.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22.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220.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21.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222.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23.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24.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225.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226.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227.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228.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229.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23.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230.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231.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232.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233.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234.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235.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236.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237.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238.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39.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4.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240.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241.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242.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4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24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245.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246.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47.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48.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249.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25.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250.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251.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252.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53.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54.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255.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256.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257.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58.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259.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26.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260.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261.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262.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263.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64.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265.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66.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26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268.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269.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27.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270.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271.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272.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73.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274.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275.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276.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77.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78.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79.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8.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280.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81.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82.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283.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284.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285.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286.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287.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288.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89.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29.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290.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91.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292.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293.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94.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295.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296.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297.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298.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99.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3.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30.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300.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301.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302.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303.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304.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305.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306.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307.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308.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309.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31.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310.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31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312.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313.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314.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315.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316.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317.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318.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319.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32.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320.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321.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322.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323.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324.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325.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326.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327.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328.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329.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33.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330.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331.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33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333.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334.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335.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336.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337.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338.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339.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34.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340.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341.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342.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343.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344.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345.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346.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347.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348.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349.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35.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350.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351.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352.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353.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354.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355.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356.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357.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358.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359.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36.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360.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361.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362.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36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364.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365.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366.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367.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368.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369.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37.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370.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371.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372.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373.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374.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375.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376.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377.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378.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379.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38.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380.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381.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382.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383.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384.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385.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386.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387.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388.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389.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39.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390.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391.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392.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393.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394.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395.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396.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397.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398.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399.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4.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40.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400.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401.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402.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403.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404.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405.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406.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407.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408.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409.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41.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410.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411.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412.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413.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414.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415.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416.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417.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418.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419.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42.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420.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421.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422.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423.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424.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425.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426.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427.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428.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429.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43.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430.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431.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432.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433.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434.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435.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436.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437.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438.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439.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44.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440.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441.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442.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443.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444.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445.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446.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447.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448.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449.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45.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450.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451.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452.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453.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454.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455.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456.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457.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458.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459.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46.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460.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461.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462.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463.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464.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465.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466.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467.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468.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469.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47.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470.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47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472.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473.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474.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475.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476.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477.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478.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479.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48.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480.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481.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482.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483.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484.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485.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486.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487.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488.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489.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49.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490.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491.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492.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493.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494.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495.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496.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497.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498.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499.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5.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50.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500.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50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502.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503.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504.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505.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506.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507.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508.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509.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51.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510.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511.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512.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513.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514.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515.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516.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517.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518.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519.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52.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520.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521.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522.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523.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524.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525.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526.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527.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528.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529.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53.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530.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531.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532.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533.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534.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535.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536.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537.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538.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539.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54.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540.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541.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542.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543.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544.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545.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546.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547.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548.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549.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55.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550.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551.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552.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553.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554.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555.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556.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557.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558.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559.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56.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560.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561.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562.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563.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564.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565.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566.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567.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568.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569.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57.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570.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571.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572.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573.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574.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575.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576.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57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578.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579.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58.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580.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581.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582.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583.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584.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585.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586.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587.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588.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589.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59.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590.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591.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592.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593.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594.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59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596.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597.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59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599.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6.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60.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600.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601.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602.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603.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604.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605.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606.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607.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608.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609.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61.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610.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611.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612.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613.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61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615.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616.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617.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618.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619.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62.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620.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621.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622.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623.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624.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625.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626.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627.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628.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629.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63.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630.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631.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632.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633.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634.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635.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636.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637.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638.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639.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64.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64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641.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642.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643.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644.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645.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646.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647.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648.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649.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65.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650.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651.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652.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653.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654.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655.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656.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657.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65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659.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66.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660.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661.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662.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663.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664.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665.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666.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667.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668.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669.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67.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670.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671.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672.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673.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674.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675.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676.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677.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678.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679.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6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680.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681.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682.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683.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684.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685.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686.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687.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688.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689.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69.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690.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691.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692.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693.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694.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695.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696.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697.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698.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699.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7.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70.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700.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701.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702.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703.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704.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705.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706.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707.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708.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709.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71.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710.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71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712.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713.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714.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715.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716.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717.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718.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719.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72.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720.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721.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722.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72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724.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725.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726.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727.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728.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729.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73.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730.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731.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732.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733.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734.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735.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736.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737.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738.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739.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74.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740.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741.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742.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743.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744.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745.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746.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747.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748.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749.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75.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750.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751.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752.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753.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754.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755.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756.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757.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758.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759.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76.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760.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761.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762.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763.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764.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765.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766.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767.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768.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769.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77.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770.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771.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772.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773.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774.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775.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776.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777.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778.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779.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78.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780.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781.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782.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78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784.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785.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786.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787.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788.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78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79.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790.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791.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792.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793.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794.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795.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796.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797.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798.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799.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8.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80.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800.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801.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802.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803.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804.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805.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806.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807.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808.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809.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81.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810.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811.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812.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813.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814.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815.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816.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817.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818.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819.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82.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820.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821.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822.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823.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824.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825.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826.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827.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828.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829.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83.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830.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831.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832.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833.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834.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835.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836.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837.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838.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839.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84.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840.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841.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842.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843.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844.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845.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846.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847.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848.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849.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85.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850.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851.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852.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853.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854.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855.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856.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857.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85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859.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8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860.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861.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862.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863.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864.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865.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866.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867.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868.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869.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87.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870.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871.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872.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873.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874.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875.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876.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877.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878.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879.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88.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880.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881.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882.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883.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884.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885.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886.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887.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888.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889.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89.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890.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891.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892.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893.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894.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895.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896.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897.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898.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899.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9.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90.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900.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901.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902.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90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904.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905.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906.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907.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908.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909.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91.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910.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911.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912.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913.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914.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915.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916.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917.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918.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919.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92.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920.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921.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922.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923.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924.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925.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926.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927.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928.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929.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93.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930.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931.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932.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93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934.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935.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936.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937.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938.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939.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94.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940.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941.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942.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943.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944.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945.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946.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947.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948.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949.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95.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950.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951.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952.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953.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954.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955.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956.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957.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958.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959.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96.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960.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961.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962.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963.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964.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965.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966.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967.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96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969.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97.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970.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971.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972.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973.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974.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975.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976.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977.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978.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979.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98.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980.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981.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982.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983.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984.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985.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986.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987.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988.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989.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99.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99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991.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992.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993.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994.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995.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996.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997.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998.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999.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10897</TotalTime>
  <Words>4124</Words>
  <Application>Microsoft Office PowerPoint</Application>
  <PresentationFormat>Panorámica</PresentationFormat>
  <Paragraphs>972</Paragraphs>
  <Slides>38</Slides>
  <Notes>34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371</cp:revision>
  <dcterms:created xsi:type="dcterms:W3CDTF">2019-06-19T22:59:13Z</dcterms:created>
  <dcterms:modified xsi:type="dcterms:W3CDTF">2019-09-07T00:02:32Z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